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257" r:id="rId3"/>
    <p:sldId id="262" r:id="rId4"/>
    <p:sldId id="263" r:id="rId5"/>
    <p:sldId id="261" r:id="rId6"/>
    <p:sldId id="354" r:id="rId7"/>
    <p:sldId id="378" r:id="rId8"/>
    <p:sldId id="272" r:id="rId9"/>
    <p:sldId id="367" r:id="rId10"/>
    <p:sldId id="365" r:id="rId11"/>
    <p:sldId id="355" r:id="rId12"/>
    <p:sldId id="356" r:id="rId13"/>
    <p:sldId id="358" r:id="rId14"/>
    <p:sldId id="357" r:id="rId15"/>
    <p:sldId id="363" r:id="rId16"/>
    <p:sldId id="276" r:id="rId17"/>
    <p:sldId id="364" r:id="rId18"/>
    <p:sldId id="366" r:id="rId19"/>
    <p:sldId id="368" r:id="rId20"/>
    <p:sldId id="379" r:id="rId21"/>
    <p:sldId id="370" r:id="rId22"/>
    <p:sldId id="371" r:id="rId23"/>
    <p:sldId id="372" r:id="rId24"/>
    <p:sldId id="373" r:id="rId25"/>
    <p:sldId id="376" r:id="rId2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1BC56-D1DF-4F93-AECB-AB3F2204AFC8}" v="906" dt="2018-07-17T08:07:18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it Pukprasit" userId="8f6317ff4e2e6e83" providerId="LiveId" clId="{E1EF0210-D2EA-4C37-B901-DD6F18BA2662}"/>
    <pc:docChg chg="undo custSel addSld delSld modSld">
      <pc:chgData name="Artit Pukprasit" userId="8f6317ff4e2e6e83" providerId="LiveId" clId="{E1EF0210-D2EA-4C37-B901-DD6F18BA2662}" dt="2018-07-17T08:07:18.717" v="903" actId="20577"/>
      <pc:docMkLst>
        <pc:docMk/>
      </pc:docMkLst>
      <pc:sldChg chg="addSp modSp">
        <pc:chgData name="Artit Pukprasit" userId="8f6317ff4e2e6e83" providerId="LiveId" clId="{E1EF0210-D2EA-4C37-B901-DD6F18BA2662}" dt="2018-07-17T07:49:48.652" v="145" actId="1076"/>
        <pc:sldMkLst>
          <pc:docMk/>
          <pc:sldMk cId="3345415652" sldId="272"/>
        </pc:sldMkLst>
        <pc:spChg chg="add mod">
          <ac:chgData name="Artit Pukprasit" userId="8f6317ff4e2e6e83" providerId="LiveId" clId="{E1EF0210-D2EA-4C37-B901-DD6F18BA2662}" dt="2018-07-17T07:49:48.652" v="145" actId="1076"/>
          <ac:spMkLst>
            <pc:docMk/>
            <pc:sldMk cId="3345415652" sldId="272"/>
            <ac:spMk id="13" creationId="{01591BD6-5EC7-4B99-A02F-858DA91EE03A}"/>
          </ac:spMkLst>
        </pc:spChg>
        <pc:spChg chg="mod">
          <ac:chgData name="Artit Pukprasit" userId="8f6317ff4e2e6e83" providerId="LiveId" clId="{E1EF0210-D2EA-4C37-B901-DD6F18BA2662}" dt="2018-07-17T07:49:24.771" v="121" actId="1076"/>
          <ac:spMkLst>
            <pc:docMk/>
            <pc:sldMk cId="3345415652" sldId="272"/>
            <ac:spMk id="20" creationId="{0D6A9EC4-2EA3-4A2C-B55F-446ADAFBEED8}"/>
          </ac:spMkLst>
        </pc:spChg>
      </pc:sldChg>
      <pc:sldChg chg="modSp">
        <pc:chgData name="Artit Pukprasit" userId="8f6317ff4e2e6e83" providerId="LiveId" clId="{E1EF0210-D2EA-4C37-B901-DD6F18BA2662}" dt="2018-07-17T07:48:45.694" v="120" actId="20577"/>
        <pc:sldMkLst>
          <pc:docMk/>
          <pc:sldMk cId="2425047914" sldId="354"/>
        </pc:sldMkLst>
        <pc:spChg chg="mod">
          <ac:chgData name="Artit Pukprasit" userId="8f6317ff4e2e6e83" providerId="LiveId" clId="{E1EF0210-D2EA-4C37-B901-DD6F18BA2662}" dt="2018-07-17T07:48:45.694" v="120" actId="20577"/>
          <ac:spMkLst>
            <pc:docMk/>
            <pc:sldMk cId="2425047914" sldId="354"/>
            <ac:spMk id="3" creationId="{2698840C-104D-4F34-8F8E-66D5B6618FF7}"/>
          </ac:spMkLst>
        </pc:spChg>
        <pc:spChg chg="mod">
          <ac:chgData name="Artit Pukprasit" userId="8f6317ff4e2e6e83" providerId="LiveId" clId="{E1EF0210-D2EA-4C37-B901-DD6F18BA2662}" dt="2018-07-17T07:47:03.093" v="33" actId="1076"/>
          <ac:spMkLst>
            <pc:docMk/>
            <pc:sldMk cId="2425047914" sldId="354"/>
            <ac:spMk id="6" creationId="{C4016808-F5A1-431C-B020-B0A44E8CDA6E}"/>
          </ac:spMkLst>
        </pc:spChg>
      </pc:sldChg>
      <pc:sldChg chg="addSp modSp">
        <pc:chgData name="Artit Pukprasit" userId="8f6317ff4e2e6e83" providerId="LiveId" clId="{E1EF0210-D2EA-4C37-B901-DD6F18BA2662}" dt="2018-07-17T07:58:24.378" v="501" actId="20577"/>
        <pc:sldMkLst>
          <pc:docMk/>
          <pc:sldMk cId="802877218" sldId="355"/>
        </pc:sldMkLst>
        <pc:spChg chg="add mod">
          <ac:chgData name="Artit Pukprasit" userId="8f6317ff4e2e6e83" providerId="LiveId" clId="{E1EF0210-D2EA-4C37-B901-DD6F18BA2662}" dt="2018-07-17T07:57:21.557" v="488" actId="1076"/>
          <ac:spMkLst>
            <pc:docMk/>
            <pc:sldMk cId="802877218" sldId="355"/>
            <ac:spMk id="2" creationId="{52B66890-2959-49AF-A343-50B8B465E40B}"/>
          </ac:spMkLst>
        </pc:spChg>
        <pc:spChg chg="add mod">
          <ac:chgData name="Artit Pukprasit" userId="8f6317ff4e2e6e83" providerId="LiveId" clId="{E1EF0210-D2EA-4C37-B901-DD6F18BA2662}" dt="2018-07-17T07:55:53.942" v="469" actId="20577"/>
          <ac:spMkLst>
            <pc:docMk/>
            <pc:sldMk cId="802877218" sldId="355"/>
            <ac:spMk id="15" creationId="{62F2FC06-DCC8-4260-A0F5-3D7A9CF36337}"/>
          </ac:spMkLst>
        </pc:spChg>
        <pc:spChg chg="add mod">
          <ac:chgData name="Artit Pukprasit" userId="8f6317ff4e2e6e83" providerId="LiveId" clId="{E1EF0210-D2EA-4C37-B901-DD6F18BA2662}" dt="2018-07-17T07:57:32.531" v="491" actId="20577"/>
          <ac:spMkLst>
            <pc:docMk/>
            <pc:sldMk cId="802877218" sldId="355"/>
            <ac:spMk id="25" creationId="{0F66B2B6-1113-4985-95D4-C85FB17ACCB8}"/>
          </ac:spMkLst>
        </pc:spChg>
        <pc:spChg chg="add mod">
          <ac:chgData name="Artit Pukprasit" userId="8f6317ff4e2e6e83" providerId="LiveId" clId="{E1EF0210-D2EA-4C37-B901-DD6F18BA2662}" dt="2018-07-17T07:57:49.860" v="495" actId="1076"/>
          <ac:spMkLst>
            <pc:docMk/>
            <pc:sldMk cId="802877218" sldId="355"/>
            <ac:spMk id="26" creationId="{6E9873EA-889A-4DE7-985B-121346A82F8D}"/>
          </ac:spMkLst>
        </pc:spChg>
        <pc:spChg chg="add mod">
          <ac:chgData name="Artit Pukprasit" userId="8f6317ff4e2e6e83" providerId="LiveId" clId="{E1EF0210-D2EA-4C37-B901-DD6F18BA2662}" dt="2018-07-17T07:57:56.816" v="498" actId="20577"/>
          <ac:spMkLst>
            <pc:docMk/>
            <pc:sldMk cId="802877218" sldId="355"/>
            <ac:spMk id="27" creationId="{471918F5-09B4-4E0C-9D42-04C4568D6E92}"/>
          </ac:spMkLst>
        </pc:spChg>
        <pc:spChg chg="add mod">
          <ac:chgData name="Artit Pukprasit" userId="8f6317ff4e2e6e83" providerId="LiveId" clId="{E1EF0210-D2EA-4C37-B901-DD6F18BA2662}" dt="2018-07-17T07:58:24.378" v="501" actId="20577"/>
          <ac:spMkLst>
            <pc:docMk/>
            <pc:sldMk cId="802877218" sldId="355"/>
            <ac:spMk id="28" creationId="{CBB18333-BC95-4528-8E25-D333CBEC9555}"/>
          </ac:spMkLst>
        </pc:spChg>
      </pc:sldChg>
      <pc:sldChg chg="addSp modSp">
        <pc:chgData name="Artit Pukprasit" userId="8f6317ff4e2e6e83" providerId="LiveId" clId="{E1EF0210-D2EA-4C37-B901-DD6F18BA2662}" dt="2018-07-17T08:00:07.156" v="555" actId="14100"/>
        <pc:sldMkLst>
          <pc:docMk/>
          <pc:sldMk cId="810533393" sldId="356"/>
        </pc:sldMkLst>
        <pc:spChg chg="add mod">
          <ac:chgData name="Artit Pukprasit" userId="8f6317ff4e2e6e83" providerId="LiveId" clId="{E1EF0210-D2EA-4C37-B901-DD6F18BA2662}" dt="2018-07-17T07:58:45.068" v="503" actId="1076"/>
          <ac:spMkLst>
            <pc:docMk/>
            <pc:sldMk cId="810533393" sldId="356"/>
            <ac:spMk id="22" creationId="{B26971CA-8735-44BE-9DED-086C8AB55535}"/>
          </ac:spMkLst>
        </pc:spChg>
        <pc:spChg chg="add mod">
          <ac:chgData name="Artit Pukprasit" userId="8f6317ff4e2e6e83" providerId="LiveId" clId="{E1EF0210-D2EA-4C37-B901-DD6F18BA2662}" dt="2018-07-17T07:58:57.084" v="506" actId="20577"/>
          <ac:spMkLst>
            <pc:docMk/>
            <pc:sldMk cId="810533393" sldId="356"/>
            <ac:spMk id="23" creationId="{984C3FB5-F88D-49AF-9672-3278DD316185}"/>
          </ac:spMkLst>
        </pc:spChg>
        <pc:spChg chg="add mod">
          <ac:chgData name="Artit Pukprasit" userId="8f6317ff4e2e6e83" providerId="LiveId" clId="{E1EF0210-D2EA-4C37-B901-DD6F18BA2662}" dt="2018-07-17T07:59:04.755" v="509" actId="20577"/>
          <ac:spMkLst>
            <pc:docMk/>
            <pc:sldMk cId="810533393" sldId="356"/>
            <ac:spMk id="24" creationId="{8F39C479-51CD-4E8E-A671-258CE96DC6FE}"/>
          </ac:spMkLst>
        </pc:spChg>
        <pc:spChg chg="add mod">
          <ac:chgData name="Artit Pukprasit" userId="8f6317ff4e2e6e83" providerId="LiveId" clId="{E1EF0210-D2EA-4C37-B901-DD6F18BA2662}" dt="2018-07-17T07:59:13.585" v="512" actId="20577"/>
          <ac:spMkLst>
            <pc:docMk/>
            <pc:sldMk cId="810533393" sldId="356"/>
            <ac:spMk id="25" creationId="{7E1226D7-63F9-4600-92A3-5352ACE50ED4}"/>
          </ac:spMkLst>
        </pc:spChg>
        <pc:spChg chg="add mod">
          <ac:chgData name="Artit Pukprasit" userId="8f6317ff4e2e6e83" providerId="LiveId" clId="{E1EF0210-D2EA-4C37-B901-DD6F18BA2662}" dt="2018-07-17T07:59:25.146" v="515" actId="20577"/>
          <ac:spMkLst>
            <pc:docMk/>
            <pc:sldMk cId="810533393" sldId="356"/>
            <ac:spMk id="26" creationId="{C224FBB0-EB1F-4F17-9C0A-E62A915D8BBF}"/>
          </ac:spMkLst>
        </pc:spChg>
        <pc:spChg chg="add mod">
          <ac:chgData name="Artit Pukprasit" userId="8f6317ff4e2e6e83" providerId="LiveId" clId="{E1EF0210-D2EA-4C37-B901-DD6F18BA2662}" dt="2018-07-17T08:00:07.156" v="555" actId="14100"/>
          <ac:spMkLst>
            <pc:docMk/>
            <pc:sldMk cId="810533393" sldId="356"/>
            <ac:spMk id="27" creationId="{99752835-DC69-4B08-94E5-A95125BCFE71}"/>
          </ac:spMkLst>
        </pc:spChg>
      </pc:sldChg>
      <pc:sldChg chg="addSp modSp">
        <pc:chgData name="Artit Pukprasit" userId="8f6317ff4e2e6e83" providerId="LiveId" clId="{E1EF0210-D2EA-4C37-B901-DD6F18BA2662}" dt="2018-07-17T08:03:11.825" v="636" actId="20577"/>
        <pc:sldMkLst>
          <pc:docMk/>
          <pc:sldMk cId="437989948" sldId="357"/>
        </pc:sldMkLst>
        <pc:spChg chg="add mod">
          <ac:chgData name="Artit Pukprasit" userId="8f6317ff4e2e6e83" providerId="LiveId" clId="{E1EF0210-D2EA-4C37-B901-DD6F18BA2662}" dt="2018-07-17T08:02:50.080" v="629" actId="1076"/>
          <ac:spMkLst>
            <pc:docMk/>
            <pc:sldMk cId="437989948" sldId="357"/>
            <ac:spMk id="12" creationId="{44FB9B24-A634-4E1F-A50E-885B988A054E}"/>
          </ac:spMkLst>
        </pc:spChg>
        <pc:spChg chg="add mod">
          <ac:chgData name="Artit Pukprasit" userId="8f6317ff4e2e6e83" providerId="LiveId" clId="{E1EF0210-D2EA-4C37-B901-DD6F18BA2662}" dt="2018-07-17T08:02:57.468" v="632" actId="20577"/>
          <ac:spMkLst>
            <pc:docMk/>
            <pc:sldMk cId="437989948" sldId="357"/>
            <ac:spMk id="13" creationId="{3AAC6AAF-71F8-49EE-9A97-4EBEFD9BB002}"/>
          </ac:spMkLst>
        </pc:spChg>
        <pc:spChg chg="add mod">
          <ac:chgData name="Artit Pukprasit" userId="8f6317ff4e2e6e83" providerId="LiveId" clId="{E1EF0210-D2EA-4C37-B901-DD6F18BA2662}" dt="2018-07-17T08:03:11.825" v="636" actId="20577"/>
          <ac:spMkLst>
            <pc:docMk/>
            <pc:sldMk cId="437989948" sldId="357"/>
            <ac:spMk id="14" creationId="{EEDF66CF-875E-46E6-97C4-6A2DF264D8FD}"/>
          </ac:spMkLst>
        </pc:spChg>
      </pc:sldChg>
      <pc:sldChg chg="addSp modSp">
        <pc:chgData name="Artit Pukprasit" userId="8f6317ff4e2e6e83" providerId="LiveId" clId="{E1EF0210-D2EA-4C37-B901-DD6F18BA2662}" dt="2018-07-17T08:02:17.563" v="627" actId="14100"/>
        <pc:sldMkLst>
          <pc:docMk/>
          <pc:sldMk cId="4152329245" sldId="358"/>
        </pc:sldMkLst>
        <pc:spChg chg="add mod">
          <ac:chgData name="Artit Pukprasit" userId="8f6317ff4e2e6e83" providerId="LiveId" clId="{E1EF0210-D2EA-4C37-B901-DD6F18BA2662}" dt="2018-07-17T08:00:39.578" v="559" actId="1076"/>
          <ac:spMkLst>
            <pc:docMk/>
            <pc:sldMk cId="4152329245" sldId="358"/>
            <ac:spMk id="10" creationId="{6128F4C6-AF03-48B2-9264-62BAFB8F79A0}"/>
          </ac:spMkLst>
        </pc:spChg>
        <pc:spChg chg="add mod">
          <ac:chgData name="Artit Pukprasit" userId="8f6317ff4e2e6e83" providerId="LiveId" clId="{E1EF0210-D2EA-4C37-B901-DD6F18BA2662}" dt="2018-07-17T08:01:38.656" v="579" actId="20577"/>
          <ac:spMkLst>
            <pc:docMk/>
            <pc:sldMk cId="4152329245" sldId="358"/>
            <ac:spMk id="11" creationId="{DF11DFE5-CFCB-4F6A-9DF4-30E07138148F}"/>
          </ac:spMkLst>
        </pc:spChg>
        <pc:spChg chg="add mod">
          <ac:chgData name="Artit Pukprasit" userId="8f6317ff4e2e6e83" providerId="LiveId" clId="{E1EF0210-D2EA-4C37-B901-DD6F18BA2662}" dt="2018-07-17T08:01:36.664" v="578" actId="20577"/>
          <ac:spMkLst>
            <pc:docMk/>
            <pc:sldMk cId="4152329245" sldId="358"/>
            <ac:spMk id="14" creationId="{6B1309DC-D0A4-4118-8F0F-8006C5B0B455}"/>
          </ac:spMkLst>
        </pc:spChg>
        <pc:spChg chg="add mod">
          <ac:chgData name="Artit Pukprasit" userId="8f6317ff4e2e6e83" providerId="LiveId" clId="{E1EF0210-D2EA-4C37-B901-DD6F18BA2662}" dt="2018-07-17T08:01:34.592" v="577" actId="20577"/>
          <ac:spMkLst>
            <pc:docMk/>
            <pc:sldMk cId="4152329245" sldId="358"/>
            <ac:spMk id="16" creationId="{730952FE-AF10-4053-BEFA-4E24AC5CF3C6}"/>
          </ac:spMkLst>
        </pc:spChg>
        <pc:spChg chg="add mod">
          <ac:chgData name="Artit Pukprasit" userId="8f6317ff4e2e6e83" providerId="LiveId" clId="{E1EF0210-D2EA-4C37-B901-DD6F18BA2662}" dt="2018-07-17T08:01:32.668" v="576" actId="20577"/>
          <ac:spMkLst>
            <pc:docMk/>
            <pc:sldMk cId="4152329245" sldId="358"/>
            <ac:spMk id="18" creationId="{D273372D-7982-4445-9199-BA89DDFBE9BA}"/>
          </ac:spMkLst>
        </pc:spChg>
        <pc:spChg chg="add mod">
          <ac:chgData name="Artit Pukprasit" userId="8f6317ff4e2e6e83" providerId="LiveId" clId="{E1EF0210-D2EA-4C37-B901-DD6F18BA2662}" dt="2018-07-17T08:01:30.253" v="575" actId="20577"/>
          <ac:spMkLst>
            <pc:docMk/>
            <pc:sldMk cId="4152329245" sldId="358"/>
            <ac:spMk id="21" creationId="{27FAFDCA-F195-4E67-9218-1A7D1B1F4E02}"/>
          </ac:spMkLst>
        </pc:spChg>
        <pc:spChg chg="add mod">
          <ac:chgData name="Artit Pukprasit" userId="8f6317ff4e2e6e83" providerId="LiveId" clId="{E1EF0210-D2EA-4C37-B901-DD6F18BA2662}" dt="2018-07-17T08:01:28.747" v="574" actId="20577"/>
          <ac:spMkLst>
            <pc:docMk/>
            <pc:sldMk cId="4152329245" sldId="358"/>
            <ac:spMk id="22" creationId="{4F2342BD-7337-4DEF-A3CF-2949E0F4F4ED}"/>
          </ac:spMkLst>
        </pc:spChg>
        <pc:spChg chg="add mod">
          <ac:chgData name="Artit Pukprasit" userId="8f6317ff4e2e6e83" providerId="LiveId" clId="{E1EF0210-D2EA-4C37-B901-DD6F18BA2662}" dt="2018-07-17T08:02:17.563" v="627" actId="14100"/>
          <ac:spMkLst>
            <pc:docMk/>
            <pc:sldMk cId="4152329245" sldId="358"/>
            <ac:spMk id="23" creationId="{89927BD8-6933-4B58-80DD-8BDC2897E2A6}"/>
          </ac:spMkLst>
        </pc:spChg>
      </pc:sldChg>
      <pc:sldChg chg="modSp">
        <pc:chgData name="Artit Pukprasit" userId="8f6317ff4e2e6e83" providerId="LiveId" clId="{E1EF0210-D2EA-4C37-B901-DD6F18BA2662}" dt="2018-07-17T08:07:18.717" v="903" actId="20577"/>
        <pc:sldMkLst>
          <pc:docMk/>
          <pc:sldMk cId="3572439070" sldId="363"/>
        </pc:sldMkLst>
        <pc:spChg chg="mod">
          <ac:chgData name="Artit Pukprasit" userId="8f6317ff4e2e6e83" providerId="LiveId" clId="{E1EF0210-D2EA-4C37-B901-DD6F18BA2662}" dt="2018-07-17T08:07:05.821" v="883" actId="1076"/>
          <ac:spMkLst>
            <pc:docMk/>
            <pc:sldMk cId="3572439070" sldId="363"/>
            <ac:spMk id="4" creationId="{67708E97-FB4D-4AB0-AA9C-365DAF89120E}"/>
          </ac:spMkLst>
        </pc:spChg>
        <pc:spChg chg="mod">
          <ac:chgData name="Artit Pukprasit" userId="8f6317ff4e2e6e83" providerId="LiveId" clId="{E1EF0210-D2EA-4C37-B901-DD6F18BA2662}" dt="2018-07-17T08:07:18.717" v="903" actId="20577"/>
          <ac:spMkLst>
            <pc:docMk/>
            <pc:sldMk cId="3572439070" sldId="363"/>
            <ac:spMk id="5" creationId="{CDDD1306-5998-4B5F-9ADE-165711119386}"/>
          </ac:spMkLst>
        </pc:spChg>
      </pc:sldChg>
      <pc:sldChg chg="del">
        <pc:chgData name="Artit Pukprasit" userId="8f6317ff4e2e6e83" providerId="LiveId" clId="{E1EF0210-D2EA-4C37-B901-DD6F18BA2662}" dt="2018-07-17T08:03:56.443" v="637" actId="2696"/>
        <pc:sldMkLst>
          <pc:docMk/>
          <pc:sldMk cId="1504951085" sldId="369"/>
        </pc:sldMkLst>
      </pc:sldChg>
      <pc:sldChg chg="del">
        <pc:chgData name="Artit Pukprasit" userId="8f6317ff4e2e6e83" providerId="LiveId" clId="{E1EF0210-D2EA-4C37-B901-DD6F18BA2662}" dt="2018-07-17T08:06:07.705" v="819" actId="2696"/>
        <pc:sldMkLst>
          <pc:docMk/>
          <pc:sldMk cId="2980749443" sldId="374"/>
        </pc:sldMkLst>
      </pc:sldChg>
      <pc:sldChg chg="del">
        <pc:chgData name="Artit Pukprasit" userId="8f6317ff4e2e6e83" providerId="LiveId" clId="{E1EF0210-D2EA-4C37-B901-DD6F18BA2662}" dt="2018-07-17T08:06:13.385" v="820" actId="2696"/>
        <pc:sldMkLst>
          <pc:docMk/>
          <pc:sldMk cId="3924097210" sldId="375"/>
        </pc:sldMkLst>
      </pc:sldChg>
      <pc:sldChg chg="modSp">
        <pc:chgData name="Artit Pukprasit" userId="8f6317ff4e2e6e83" providerId="LiveId" clId="{E1EF0210-D2EA-4C37-B901-DD6F18BA2662}" dt="2018-07-17T07:46:19.022" v="2" actId="20577"/>
        <pc:sldMkLst>
          <pc:docMk/>
          <pc:sldMk cId="2643783468" sldId="377"/>
        </pc:sldMkLst>
        <pc:spChg chg="mod">
          <ac:chgData name="Artit Pukprasit" userId="8f6317ff4e2e6e83" providerId="LiveId" clId="{E1EF0210-D2EA-4C37-B901-DD6F18BA2662}" dt="2018-07-17T07:46:19.022" v="2" actId="20577"/>
          <ac:spMkLst>
            <pc:docMk/>
            <pc:sldMk cId="2643783468" sldId="377"/>
            <ac:spMk id="2" creationId="{02349B6D-4462-4912-87A6-703AAA3CED70}"/>
          </ac:spMkLst>
        </pc:spChg>
      </pc:sldChg>
      <pc:sldChg chg="addSp delSp modSp add">
        <pc:chgData name="Artit Pukprasit" userId="8f6317ff4e2e6e83" providerId="LiveId" clId="{E1EF0210-D2EA-4C37-B901-DD6F18BA2662}" dt="2018-07-17T07:54:10.998" v="403" actId="20577"/>
        <pc:sldMkLst>
          <pc:docMk/>
          <pc:sldMk cId="3441610940" sldId="378"/>
        </pc:sldMkLst>
        <pc:spChg chg="del">
          <ac:chgData name="Artit Pukprasit" userId="8f6317ff4e2e6e83" providerId="LiveId" clId="{E1EF0210-D2EA-4C37-B901-DD6F18BA2662}" dt="2018-07-17T07:51:22.200" v="147"/>
          <ac:spMkLst>
            <pc:docMk/>
            <pc:sldMk cId="3441610940" sldId="378"/>
            <ac:spMk id="2" creationId="{AE9353BE-5E24-409B-B2EF-CDA4FBB9A35F}"/>
          </ac:spMkLst>
        </pc:spChg>
        <pc:spChg chg="del">
          <ac:chgData name="Artit Pukprasit" userId="8f6317ff4e2e6e83" providerId="LiveId" clId="{E1EF0210-D2EA-4C37-B901-DD6F18BA2662}" dt="2018-07-17T07:51:22.200" v="147"/>
          <ac:spMkLst>
            <pc:docMk/>
            <pc:sldMk cId="3441610940" sldId="378"/>
            <ac:spMk id="3" creationId="{36C9042B-7858-477B-93A7-FCF252D917D4}"/>
          </ac:spMkLst>
        </pc:spChg>
        <pc:spChg chg="add mod">
          <ac:chgData name="Artit Pukprasit" userId="8f6317ff4e2e6e83" providerId="LiveId" clId="{E1EF0210-D2EA-4C37-B901-DD6F18BA2662}" dt="2018-07-17T07:51:35.149" v="183" actId="20577"/>
          <ac:spMkLst>
            <pc:docMk/>
            <pc:sldMk cId="3441610940" sldId="378"/>
            <ac:spMk id="4" creationId="{80621E51-1F5B-4891-A34F-330C2D040D7A}"/>
          </ac:spMkLst>
        </pc:spChg>
        <pc:spChg chg="add mod">
          <ac:chgData name="Artit Pukprasit" userId="8f6317ff4e2e6e83" providerId="LiveId" clId="{E1EF0210-D2EA-4C37-B901-DD6F18BA2662}" dt="2018-07-17T07:54:10.998" v="403" actId="20577"/>
          <ac:spMkLst>
            <pc:docMk/>
            <pc:sldMk cId="3441610940" sldId="378"/>
            <ac:spMk id="5" creationId="{46333949-2C6F-42F2-BA00-C78DE59405B3}"/>
          </ac:spMkLst>
        </pc:spChg>
      </pc:sldChg>
      <pc:sldChg chg="addSp delSp modSp add">
        <pc:chgData name="Artit Pukprasit" userId="8f6317ff4e2e6e83" providerId="LiveId" clId="{E1EF0210-D2EA-4C37-B901-DD6F18BA2662}" dt="2018-07-17T08:06:39.140" v="882" actId="403"/>
        <pc:sldMkLst>
          <pc:docMk/>
          <pc:sldMk cId="2854231223" sldId="379"/>
        </pc:sldMkLst>
        <pc:spChg chg="del">
          <ac:chgData name="Artit Pukprasit" userId="8f6317ff4e2e6e83" providerId="LiveId" clId="{E1EF0210-D2EA-4C37-B901-DD6F18BA2662}" dt="2018-07-17T08:04:40.118" v="639"/>
          <ac:spMkLst>
            <pc:docMk/>
            <pc:sldMk cId="2854231223" sldId="379"/>
            <ac:spMk id="2" creationId="{2F2D732C-2F1A-4FC5-909C-CFF9191338BD}"/>
          </ac:spMkLst>
        </pc:spChg>
        <pc:spChg chg="del">
          <ac:chgData name="Artit Pukprasit" userId="8f6317ff4e2e6e83" providerId="LiveId" clId="{E1EF0210-D2EA-4C37-B901-DD6F18BA2662}" dt="2018-07-17T08:04:40.118" v="639"/>
          <ac:spMkLst>
            <pc:docMk/>
            <pc:sldMk cId="2854231223" sldId="379"/>
            <ac:spMk id="3" creationId="{18C2C459-72A4-4B01-9A7C-9031FFB4C88C}"/>
          </ac:spMkLst>
        </pc:spChg>
        <pc:spChg chg="add mod">
          <ac:chgData name="Artit Pukprasit" userId="8f6317ff4e2e6e83" providerId="LiveId" clId="{E1EF0210-D2EA-4C37-B901-DD6F18BA2662}" dt="2018-07-17T08:05:10.087" v="717" actId="20577"/>
          <ac:spMkLst>
            <pc:docMk/>
            <pc:sldMk cId="2854231223" sldId="379"/>
            <ac:spMk id="4" creationId="{98066C27-7D54-4846-88C7-467CDD7FAE95}"/>
          </ac:spMkLst>
        </pc:spChg>
        <pc:spChg chg="add mod">
          <ac:chgData name="Artit Pukprasit" userId="8f6317ff4e2e6e83" providerId="LiveId" clId="{E1EF0210-D2EA-4C37-B901-DD6F18BA2662}" dt="2018-07-17T08:06:39.140" v="882" actId="403"/>
          <ac:spMkLst>
            <pc:docMk/>
            <pc:sldMk cId="2854231223" sldId="379"/>
            <ac:spMk id="5" creationId="{B9AF3503-DA0B-4ACC-AEF9-48E7F9D8EEF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B398-234D-4DDF-8A84-3EC0F3069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33055-6EDA-4A06-83AB-B1A24D8F4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2C0D9-8B79-418C-B858-26E83517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BDA-8C54-4608-81B4-2C6354753BDA}" type="datetimeFigureOut">
              <a:rPr lang="th-TH" smtClean="0"/>
              <a:t>17/07/61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C9D94-9426-464B-BE73-9647D4CC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F932B-87B3-40DC-A354-FBA06C11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6DC-8A44-49AB-B9D5-A0F7652CEB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386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A19D-0CD8-47E7-985E-F1860D54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54987-9598-45DD-A665-2CB7FA040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9A906-092B-4EAE-8DE7-D350F52A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BDA-8C54-4608-81B4-2C6354753BDA}" type="datetimeFigureOut">
              <a:rPr lang="th-TH" smtClean="0"/>
              <a:t>17/07/61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81F89-0970-4A13-B553-8DD01D15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31ADE-6B2D-4DA4-BFF0-92AF7E69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6DC-8A44-49AB-B9D5-A0F7652CEB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70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B696A-21E0-467A-A9C1-478C47FAB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C90DE-5E5D-42FE-8411-AFDEA4FD9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9362-818F-47F3-924B-4F131831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BDA-8C54-4608-81B4-2C6354753BDA}" type="datetimeFigureOut">
              <a:rPr lang="th-TH" smtClean="0"/>
              <a:t>17/07/61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299EB-E5F4-4C6E-B7A7-06C037B7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8C7E5-5957-423E-8F26-14D13C57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6DC-8A44-49AB-B9D5-A0F7652CEB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147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DC26-2AA1-4316-BD69-88680FFD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0DBF1-F861-47B4-B11A-A1334D851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621BD-E3CA-47E4-8DB7-4047CD44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BDA-8C54-4608-81B4-2C6354753BDA}" type="datetimeFigureOut">
              <a:rPr lang="th-TH" smtClean="0"/>
              <a:t>17/07/61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EC5C4-F651-41D3-81B2-CF40510F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F093E-D8B6-4492-B746-FA246DB7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6DC-8A44-49AB-B9D5-A0F7652CEB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849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9F24-5100-4343-8655-EE3C30DD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7F9ED-91C1-4A68-86C2-99E9B274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2BA4F-06A0-46F9-8CEE-D8B3095A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BDA-8C54-4608-81B4-2C6354753BDA}" type="datetimeFigureOut">
              <a:rPr lang="th-TH" smtClean="0"/>
              <a:t>17/07/61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8FA82-29A3-4401-95D2-088BEE36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4C48B-EC4D-41E4-B1C3-ED95163E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6DC-8A44-49AB-B9D5-A0F7652CEB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524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7CB3-FCAE-4558-A477-CF381BA2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CE736-798D-4498-BAB6-01968CF33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69108-FB0D-4859-B984-D32DEF16C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50482-C9DC-43AB-BC6D-7A44BF22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BDA-8C54-4608-81B4-2C6354753BDA}" type="datetimeFigureOut">
              <a:rPr lang="th-TH" smtClean="0"/>
              <a:t>17/07/61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427F2-739B-4133-983F-2A9D9325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12332-C9D7-4751-A88F-E2277835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6DC-8A44-49AB-B9D5-A0F7652CEB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27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B385-F3E9-4006-8D74-3EBEF92E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5B0DE-199F-4607-B504-FA5BD01A4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2E171-50DF-4A60-9A64-42DD449CC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C65DB-5C9F-4BD6-9567-E53FB18D4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55DF3-E85B-421A-B66B-918384C7D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61288-D30E-4BBB-BDC0-23C14309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BDA-8C54-4608-81B4-2C6354753BDA}" type="datetimeFigureOut">
              <a:rPr lang="th-TH" smtClean="0"/>
              <a:t>17/07/61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77E23-3A30-4404-8AA8-E0E978F2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6DF1D-67EE-457D-83F2-FB56B320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6DC-8A44-49AB-B9D5-A0F7652CEB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88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D938-386C-48CE-A1DA-9AAB0430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A5FAB-7A45-441D-9AA2-B15745B6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BDA-8C54-4608-81B4-2C6354753BDA}" type="datetimeFigureOut">
              <a:rPr lang="th-TH" smtClean="0"/>
              <a:t>17/07/61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09AA8-1081-4104-8A96-36327892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1DEA3-CBD1-4687-B652-4DFCD44A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6DC-8A44-49AB-B9D5-A0F7652CEB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228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27ABA-16F3-498D-9A80-DDA0B42E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BDA-8C54-4608-81B4-2C6354753BDA}" type="datetimeFigureOut">
              <a:rPr lang="th-TH" smtClean="0"/>
              <a:t>17/07/61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3073A-27F4-4974-97E8-67EB33AB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D652-3EBD-422F-AA9A-E9F9043D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6DC-8A44-49AB-B9D5-A0F7652CEB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898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1DFA-D806-4F2B-A8E2-7231A1040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AE905-B5A5-43C3-BB35-D6E1C5FB3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39783-AA3D-48BC-8ADC-50B2FF546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2C297-370C-4022-BDAC-F4698D94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BDA-8C54-4608-81B4-2C6354753BDA}" type="datetimeFigureOut">
              <a:rPr lang="th-TH" smtClean="0"/>
              <a:t>17/07/61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ACF6B-EA5C-4A57-A91A-3F32B32F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7D6F5-96B7-4DA0-BB2A-CF304034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6DC-8A44-49AB-B9D5-A0F7652CEB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267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6C93-3CB6-4C06-9108-859AC320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BC6FF-4524-4189-9E88-C423A324D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1B895-A5C9-42D3-9B1F-068DD8B63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BCD13-20F3-4E76-A696-60CDDD07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BDA-8C54-4608-81B4-2C6354753BDA}" type="datetimeFigureOut">
              <a:rPr lang="th-TH" smtClean="0"/>
              <a:t>17/07/61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964E7-3FEF-4429-A2FD-E6801AC7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B275B-1A4F-4B09-96E0-112E7916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6DC-8A44-49AB-B9D5-A0F7652CEB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839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470F1-588E-475B-9DAB-7A2173C4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BD8BF-6E66-4F83-B595-639998BFA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04F7B-EA91-479D-B65D-3F57CBA1D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9BDA-8C54-4608-81B4-2C6354753BDA}" type="datetimeFigureOut">
              <a:rPr lang="th-TH" smtClean="0"/>
              <a:t>17/07/61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158CE-852F-4E3A-B393-D8D9C4842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1E0B1-0973-40FE-B7FE-4AC3BDAE6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C96DC-8A44-49AB-B9D5-A0F7652CEB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229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72.16.80.61/" TargetMode="External"/><Relationship Id="rId2" Type="http://schemas.openxmlformats.org/officeDocument/2006/relationships/hyperlink" Target="http://119.46.179.61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9B6D-4462-4912-87A6-703AAA3CE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เว็บแสดงผลข้อมูลบ่อน้ำบาดาล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034AC-1C9C-435B-A021-F10E62329B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78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D0436A3-0D21-40C0-9FC8-501DA58DC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06" y="1610008"/>
            <a:ext cx="9072229" cy="51240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17027" y="5465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แสดงการรับข้อมูลแจ้งเตือน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3541551" y="3606467"/>
            <a:ext cx="491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ข้อมูลการรับการแจ้งเตือน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5689B3-8F59-4BC6-96FD-7079E7A68EE7}"/>
              </a:ext>
            </a:extLst>
          </p:cNvPr>
          <p:cNvSpPr txBox="1"/>
          <p:nvPr/>
        </p:nvSpPr>
        <p:spPr>
          <a:xfrm>
            <a:off x="8050237" y="2060622"/>
            <a:ext cx="355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SCAN 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เข้าร่วมกลุ่ม </a:t>
            </a:r>
            <a:r>
              <a:rPr lang="en-US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LINE</a:t>
            </a:r>
            <a:endParaRPr lang="th-TH" sz="32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DB9293-D074-474D-B202-EF3684741BFA}"/>
              </a:ext>
            </a:extLst>
          </p:cNvPr>
          <p:cNvCxnSpPr>
            <a:cxnSpLocks/>
          </p:cNvCxnSpPr>
          <p:nvPr/>
        </p:nvCxnSpPr>
        <p:spPr>
          <a:xfrm>
            <a:off x="9302263" y="1927466"/>
            <a:ext cx="791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26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D41DFC9-F15E-4A21-90BD-3756917D8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4" y="1902852"/>
            <a:ext cx="7204965" cy="47488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แสดงรายงานระดับน้ำ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1150514" y="2268919"/>
            <a:ext cx="7204965" cy="2722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67A5EF-C98A-4CA6-8457-35AA5D6880D8}"/>
              </a:ext>
            </a:extLst>
          </p:cNvPr>
          <p:cNvSpPr/>
          <p:nvPr/>
        </p:nvSpPr>
        <p:spPr>
          <a:xfrm>
            <a:off x="1150514" y="5060562"/>
            <a:ext cx="7204965" cy="1565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2492619" y="3383501"/>
            <a:ext cx="317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กราฟแสดงระดับน้ำ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5ED7ED-1B40-4FF4-B3B5-7392AD674622}"/>
              </a:ext>
            </a:extLst>
          </p:cNvPr>
          <p:cNvSpPr txBox="1"/>
          <p:nvPr/>
        </p:nvSpPr>
        <p:spPr>
          <a:xfrm>
            <a:off x="5363522" y="5576843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ตารางข้อมูล</a:t>
            </a: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908071C-B75C-4DCC-A053-B84D5A5AE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812" y="2904965"/>
            <a:ext cx="2118544" cy="1836579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413A3EB6-2ECB-434A-B343-2760CD4D63C0}"/>
              </a:ext>
            </a:extLst>
          </p:cNvPr>
          <p:cNvSpPr/>
          <p:nvPr/>
        </p:nvSpPr>
        <p:spPr>
          <a:xfrm>
            <a:off x="8467483" y="3016341"/>
            <a:ext cx="672296" cy="618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0BA1233-954F-444F-83C5-1F67194D3A39}"/>
              </a:ext>
            </a:extLst>
          </p:cNvPr>
          <p:cNvSpPr/>
          <p:nvPr/>
        </p:nvSpPr>
        <p:spPr>
          <a:xfrm rot="16200000">
            <a:off x="4879149" y="1954514"/>
            <a:ext cx="672296" cy="618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D60E753-7AAC-4FBE-BCEF-1318B5A91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94" y="426998"/>
            <a:ext cx="6876128" cy="138508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2" name="Picture 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3904C5E-97C9-463F-B256-2B8174842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44" y="1674764"/>
            <a:ext cx="2488036" cy="13113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D2B1D5-3B17-4715-AE39-E9D71C4460E2}"/>
              </a:ext>
            </a:extLst>
          </p:cNvPr>
          <p:cNvSpPr txBox="1"/>
          <p:nvPr/>
        </p:nvSpPr>
        <p:spPr>
          <a:xfrm>
            <a:off x="8129507" y="2399527"/>
            <a:ext cx="317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ส่งออกข้อมูล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398B132-26AE-41B1-B6CC-8BC67A4B6275}"/>
              </a:ext>
            </a:extLst>
          </p:cNvPr>
          <p:cNvSpPr/>
          <p:nvPr/>
        </p:nvSpPr>
        <p:spPr>
          <a:xfrm>
            <a:off x="6798239" y="2604128"/>
            <a:ext cx="464624" cy="32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F2FC06-DCC8-4260-A0F5-3D7A9CF36337}"/>
              </a:ext>
            </a:extLst>
          </p:cNvPr>
          <p:cNvSpPr txBox="1"/>
          <p:nvPr/>
        </p:nvSpPr>
        <p:spPr>
          <a:xfrm>
            <a:off x="6523383" y="426998"/>
            <a:ext cx="478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กรอกข้อมูล “</a:t>
            </a:r>
            <a:r>
              <a:rPr lang="th-TH" sz="36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ดลั” และกดค้นหา</a:t>
            </a:r>
            <a:b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เลือกรหัสบ่อที่ต้องการ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B66890-2959-49AF-A343-50B8B465E40B}"/>
              </a:ext>
            </a:extLst>
          </p:cNvPr>
          <p:cNvSpPr/>
          <p:nvPr/>
        </p:nvSpPr>
        <p:spPr>
          <a:xfrm>
            <a:off x="5109207" y="2875498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66B2B6-1113-4985-95D4-C85FB17ACCB8}"/>
              </a:ext>
            </a:extLst>
          </p:cNvPr>
          <p:cNvSpPr/>
          <p:nvPr/>
        </p:nvSpPr>
        <p:spPr>
          <a:xfrm>
            <a:off x="10232852" y="1111889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E9873EA-889A-4DE7-985B-121346A82F8D}"/>
              </a:ext>
            </a:extLst>
          </p:cNvPr>
          <p:cNvSpPr/>
          <p:nvPr/>
        </p:nvSpPr>
        <p:spPr>
          <a:xfrm>
            <a:off x="5066831" y="1386658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3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71918F5-09B4-4E0C-9D42-04C4568D6E92}"/>
              </a:ext>
            </a:extLst>
          </p:cNvPr>
          <p:cNvSpPr/>
          <p:nvPr/>
        </p:nvSpPr>
        <p:spPr>
          <a:xfrm>
            <a:off x="5043804" y="702131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4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BB18333-BC95-4528-8E25-D333CBEC9555}"/>
              </a:ext>
            </a:extLst>
          </p:cNvPr>
          <p:cNvSpPr/>
          <p:nvPr/>
        </p:nvSpPr>
        <p:spPr>
          <a:xfrm>
            <a:off x="5728194" y="2853856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5</a:t>
            </a:r>
            <a:endParaRPr lang="th-TH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7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BD68B41-B3C8-475A-A363-417F286F1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1"/>
          <a:stretch/>
        </p:blipFill>
        <p:spPr>
          <a:xfrm>
            <a:off x="1118372" y="1357408"/>
            <a:ext cx="7650584" cy="53166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แสดงกราฟระดับน้ำ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2845372" y="4902960"/>
            <a:ext cx="317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กราฟแสดงระดับน้ำ</a:t>
            </a:r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DD86E2-1A63-4C49-BDE1-8CAC39FFB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81" y="2059508"/>
            <a:ext cx="2118544" cy="183657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B29DBCC-9A9F-484A-8B2B-602D935969A8}"/>
              </a:ext>
            </a:extLst>
          </p:cNvPr>
          <p:cNvSpPr/>
          <p:nvPr/>
        </p:nvSpPr>
        <p:spPr>
          <a:xfrm>
            <a:off x="8805349" y="2343594"/>
            <a:ext cx="672296" cy="618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4B3D622-2245-443F-BED6-0C0CAE218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69" y="2997366"/>
            <a:ext cx="4824798" cy="132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DDC8FD59-1FBF-4719-9BD3-01E4BAB8C65B}"/>
              </a:ext>
            </a:extLst>
          </p:cNvPr>
          <p:cNvSpPr/>
          <p:nvPr/>
        </p:nvSpPr>
        <p:spPr>
          <a:xfrm rot="5400000">
            <a:off x="2711009" y="2482904"/>
            <a:ext cx="425916" cy="464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283D64-51CD-4422-B7F1-38EF53FFA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64" y="610430"/>
            <a:ext cx="2488036" cy="13113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5689B3-8F59-4BC6-96FD-7079E7A68EE7}"/>
              </a:ext>
            </a:extLst>
          </p:cNvPr>
          <p:cNvSpPr txBox="1"/>
          <p:nvPr/>
        </p:nvSpPr>
        <p:spPr>
          <a:xfrm>
            <a:off x="5615916" y="1345766"/>
            <a:ext cx="317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ส่งออกข้อมูล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53AF382-2785-4C77-B757-90658FBF6AA6}"/>
              </a:ext>
            </a:extLst>
          </p:cNvPr>
          <p:cNvSpPr/>
          <p:nvPr/>
        </p:nvSpPr>
        <p:spPr>
          <a:xfrm>
            <a:off x="4372252" y="1932772"/>
            <a:ext cx="464624" cy="32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1397B4-63EB-4F1F-B143-A0942CFFF167}"/>
              </a:ext>
            </a:extLst>
          </p:cNvPr>
          <p:cNvSpPr/>
          <p:nvPr/>
        </p:nvSpPr>
        <p:spPr>
          <a:xfrm>
            <a:off x="2740269" y="2957623"/>
            <a:ext cx="4824798" cy="1365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941204-E901-4B26-AF6E-66601AE69CBF}"/>
              </a:ext>
            </a:extLst>
          </p:cNvPr>
          <p:cNvSpPr/>
          <p:nvPr/>
        </p:nvSpPr>
        <p:spPr>
          <a:xfrm>
            <a:off x="4942727" y="597719"/>
            <a:ext cx="2488036" cy="1365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8F98B4-01C7-4D8C-93D2-5C7FA3D819DE}"/>
              </a:ext>
            </a:extLst>
          </p:cNvPr>
          <p:cNvSpPr/>
          <p:nvPr/>
        </p:nvSpPr>
        <p:spPr>
          <a:xfrm>
            <a:off x="9574929" y="2095257"/>
            <a:ext cx="1797264" cy="18008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26971CA-8735-44BE-9DED-086C8AB55535}"/>
              </a:ext>
            </a:extLst>
          </p:cNvPr>
          <p:cNvSpPr/>
          <p:nvPr/>
        </p:nvSpPr>
        <p:spPr>
          <a:xfrm>
            <a:off x="2687564" y="1908382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4C3FB5-F88D-49AF-9672-3278DD316185}"/>
              </a:ext>
            </a:extLst>
          </p:cNvPr>
          <p:cNvSpPr/>
          <p:nvPr/>
        </p:nvSpPr>
        <p:spPr>
          <a:xfrm>
            <a:off x="6384216" y="3429000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F39C479-51CD-4E8E-A671-258CE96DC6FE}"/>
              </a:ext>
            </a:extLst>
          </p:cNvPr>
          <p:cNvSpPr/>
          <p:nvPr/>
        </p:nvSpPr>
        <p:spPr>
          <a:xfrm>
            <a:off x="3131640" y="3778773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3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1226D7-63F9-4600-92A3-5352ACE50ED4}"/>
              </a:ext>
            </a:extLst>
          </p:cNvPr>
          <p:cNvSpPr/>
          <p:nvPr/>
        </p:nvSpPr>
        <p:spPr>
          <a:xfrm>
            <a:off x="2813293" y="3073235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4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24FBB0-EB1F-4F17-9C0A-E62A915D8BBF}"/>
              </a:ext>
            </a:extLst>
          </p:cNvPr>
          <p:cNvSpPr/>
          <p:nvPr/>
        </p:nvSpPr>
        <p:spPr>
          <a:xfrm>
            <a:off x="3421682" y="1935766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5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752835-DC69-4B08-94E5-A95125BCFE71}"/>
              </a:ext>
            </a:extLst>
          </p:cNvPr>
          <p:cNvSpPr txBox="1"/>
          <p:nvPr/>
        </p:nvSpPr>
        <p:spPr>
          <a:xfrm>
            <a:off x="4220773" y="3690071"/>
            <a:ext cx="413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กรอกข้อมูล </a:t>
            </a:r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36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ดลั</a:t>
            </a:r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และค้นหา</a:t>
            </a:r>
          </a:p>
        </p:txBody>
      </p:sp>
    </p:spTree>
    <p:extLst>
      <p:ext uri="{BB962C8B-B14F-4D97-AF65-F5344CB8AC3E}">
        <p14:creationId xmlns:p14="http://schemas.microsoft.com/office/powerpoint/2010/main" val="81053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4D5AEF7-91DC-43B2-873C-A98BD9EAF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58" y="1498199"/>
            <a:ext cx="7129185" cy="52586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แสดงรายงานคุณภาพน้ำ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3708403" y="3592067"/>
            <a:ext cx="347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ข้อมูลคุณภาพน้ำ</a:t>
            </a:r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283D64-51CD-4422-B7F1-38EF53FFA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92" y="1909393"/>
            <a:ext cx="2488036" cy="13113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5689B3-8F59-4BC6-96FD-7079E7A68EE7}"/>
              </a:ext>
            </a:extLst>
          </p:cNvPr>
          <p:cNvSpPr txBox="1"/>
          <p:nvPr/>
        </p:nvSpPr>
        <p:spPr>
          <a:xfrm>
            <a:off x="9601552" y="2675709"/>
            <a:ext cx="317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ส่งออกข้อมูล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53AF382-2785-4C77-B757-90658FBF6AA6}"/>
              </a:ext>
            </a:extLst>
          </p:cNvPr>
          <p:cNvSpPr/>
          <p:nvPr/>
        </p:nvSpPr>
        <p:spPr>
          <a:xfrm>
            <a:off x="7511805" y="2032860"/>
            <a:ext cx="875450" cy="478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72378FC-7545-498F-B632-01A539081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12" y="189494"/>
            <a:ext cx="4824798" cy="132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CE65F28-A692-436D-96B2-27FCA52ECB6E}"/>
              </a:ext>
            </a:extLst>
          </p:cNvPr>
          <p:cNvSpPr/>
          <p:nvPr/>
        </p:nvSpPr>
        <p:spPr>
          <a:xfrm rot="19767901">
            <a:off x="3658218" y="1597178"/>
            <a:ext cx="904665" cy="464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28F4C6-AF03-48B2-9264-62BAFB8F79A0}"/>
              </a:ext>
            </a:extLst>
          </p:cNvPr>
          <p:cNvSpPr/>
          <p:nvPr/>
        </p:nvSpPr>
        <p:spPr>
          <a:xfrm>
            <a:off x="3191537" y="2296053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11DFE5-CFCB-4F6A-9DF4-30E07138148F}"/>
              </a:ext>
            </a:extLst>
          </p:cNvPr>
          <p:cNvSpPr/>
          <p:nvPr/>
        </p:nvSpPr>
        <p:spPr>
          <a:xfrm>
            <a:off x="8682250" y="192555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1309DC-D0A4-4118-8F0F-8006C5B0B455}"/>
              </a:ext>
            </a:extLst>
          </p:cNvPr>
          <p:cNvSpPr/>
          <p:nvPr/>
        </p:nvSpPr>
        <p:spPr>
          <a:xfrm>
            <a:off x="5289150" y="1073116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3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0952FE-AF10-4053-BEFA-4E24AC5CF3C6}"/>
              </a:ext>
            </a:extLst>
          </p:cNvPr>
          <p:cNvSpPr/>
          <p:nvPr/>
        </p:nvSpPr>
        <p:spPr>
          <a:xfrm>
            <a:off x="5049679" y="240495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4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73372D-7982-4445-9199-BA89DDFBE9BA}"/>
              </a:ext>
            </a:extLst>
          </p:cNvPr>
          <p:cNvSpPr/>
          <p:nvPr/>
        </p:nvSpPr>
        <p:spPr>
          <a:xfrm>
            <a:off x="4110550" y="2296053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5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7FAFDCA-F195-4E67-9218-1A7D1B1F4E02}"/>
              </a:ext>
            </a:extLst>
          </p:cNvPr>
          <p:cNvSpPr/>
          <p:nvPr/>
        </p:nvSpPr>
        <p:spPr>
          <a:xfrm>
            <a:off x="5399796" y="2296053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6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2342BD-7337-4DEF-A3CF-2949E0F4F4ED}"/>
              </a:ext>
            </a:extLst>
          </p:cNvPr>
          <p:cNvSpPr/>
          <p:nvPr/>
        </p:nvSpPr>
        <p:spPr>
          <a:xfrm>
            <a:off x="6237352" y="2323616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7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927BD8-6933-4B58-80DD-8BDC2897E2A6}"/>
              </a:ext>
            </a:extLst>
          </p:cNvPr>
          <p:cNvSpPr txBox="1"/>
          <p:nvPr/>
        </p:nvSpPr>
        <p:spPr>
          <a:xfrm>
            <a:off x="6209752" y="691291"/>
            <a:ext cx="4991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กรอกข้อมูล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“CM161” </a:t>
            </a: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แล้วค้นหา</a:t>
            </a:r>
          </a:p>
        </p:txBody>
      </p:sp>
    </p:spTree>
    <p:extLst>
      <p:ext uri="{BB962C8B-B14F-4D97-AF65-F5344CB8AC3E}">
        <p14:creationId xmlns:p14="http://schemas.microsoft.com/office/powerpoint/2010/main" val="415232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C62F913-0E91-431B-B4BB-6414A541F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"/>
          <a:stretch/>
        </p:blipFill>
        <p:spPr>
          <a:xfrm>
            <a:off x="1083324" y="1589072"/>
            <a:ext cx="8575684" cy="44760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17027" y="5465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แสดงกราฟคุณภาพน้ำ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2405120" y="3991949"/>
            <a:ext cx="347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กราฟแสดงคุณภาพน้ำ</a:t>
            </a:r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DD86E2-1A63-4C49-BDE1-8CAC39FFB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532" y="2766230"/>
            <a:ext cx="2118544" cy="183657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B29DBCC-9A9F-484A-8B2B-602D935969A8}"/>
              </a:ext>
            </a:extLst>
          </p:cNvPr>
          <p:cNvSpPr/>
          <p:nvPr/>
        </p:nvSpPr>
        <p:spPr>
          <a:xfrm>
            <a:off x="9825305" y="2977257"/>
            <a:ext cx="329440" cy="45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283D64-51CD-4422-B7F1-38EF53FFA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96" y="1687588"/>
            <a:ext cx="2488036" cy="13113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5689B3-8F59-4BC6-96FD-7079E7A68EE7}"/>
              </a:ext>
            </a:extLst>
          </p:cNvPr>
          <p:cNvSpPr txBox="1"/>
          <p:nvPr/>
        </p:nvSpPr>
        <p:spPr>
          <a:xfrm>
            <a:off x="5979999" y="2408553"/>
            <a:ext cx="317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ส่งออกข้อมูล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53AF382-2785-4C77-B757-90658FBF6AA6}"/>
              </a:ext>
            </a:extLst>
          </p:cNvPr>
          <p:cNvSpPr/>
          <p:nvPr/>
        </p:nvSpPr>
        <p:spPr>
          <a:xfrm>
            <a:off x="4634375" y="2673948"/>
            <a:ext cx="464624" cy="32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FB9B24-A634-4E1F-A50E-885B988A054E}"/>
              </a:ext>
            </a:extLst>
          </p:cNvPr>
          <p:cNvSpPr/>
          <p:nvPr/>
        </p:nvSpPr>
        <p:spPr>
          <a:xfrm>
            <a:off x="1671559" y="2836433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AC6AAF-71F8-49EE-9A97-4EBEFD9BB002}"/>
              </a:ext>
            </a:extLst>
          </p:cNvPr>
          <p:cNvSpPr/>
          <p:nvPr/>
        </p:nvSpPr>
        <p:spPr>
          <a:xfrm>
            <a:off x="2689263" y="2890399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DF66CF-875E-46E6-97C4-6A2DF264D8FD}"/>
              </a:ext>
            </a:extLst>
          </p:cNvPr>
          <p:cNvSpPr/>
          <p:nvPr/>
        </p:nvSpPr>
        <p:spPr>
          <a:xfrm>
            <a:off x="3556177" y="2896992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3</a:t>
            </a:r>
            <a:endParaRPr lang="th-TH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8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708E97-FB4D-4AB0-AA9C-365DAF89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608"/>
            <a:ext cx="10515600" cy="2852737"/>
          </a:xfrm>
        </p:spPr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การใช้งานสำหรับเจ้าหน้าที่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D1306-5998-4B5F-9ADE-1657111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0345"/>
            <a:ext cx="10515600" cy="1500187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ส่วนแสดงข้อมูลบ่อสังเกตุการณ์ 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และแก้ไขรหัสผ่าน</a:t>
            </a:r>
          </a:p>
        </p:txBody>
      </p:sp>
    </p:spTree>
    <p:extLst>
      <p:ext uri="{BB962C8B-B14F-4D97-AF65-F5344CB8AC3E}">
        <p14:creationId xmlns:p14="http://schemas.microsoft.com/office/powerpoint/2010/main" val="357243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72D73E6-B0AA-431A-8B50-0B585EB33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6" t="10985" r="37219"/>
          <a:stretch/>
        </p:blipFill>
        <p:spPr>
          <a:xfrm>
            <a:off x="545127" y="1895878"/>
            <a:ext cx="2611315" cy="3873378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เข้าสู่ระบบ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552645" y="1901774"/>
            <a:ext cx="2611314" cy="3867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1021123" y="5822046"/>
            <a:ext cx="213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เข้าสู่ระบบ</a:t>
            </a:r>
          </a:p>
        </p:txBody>
      </p:sp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D612D715-82BB-4742-9482-3615F4895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91" y="1895878"/>
            <a:ext cx="8087148" cy="34282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37D617-435F-49D5-9672-6525DD2BE6DF}"/>
              </a:ext>
            </a:extLst>
          </p:cNvPr>
          <p:cNvCxnSpPr>
            <a:cxnSpLocks/>
          </p:cNvCxnSpPr>
          <p:nvPr/>
        </p:nvCxnSpPr>
        <p:spPr>
          <a:xfrm>
            <a:off x="9122020" y="2178880"/>
            <a:ext cx="664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47900A9-C3D8-433E-B240-76CBD690121E}"/>
              </a:ext>
            </a:extLst>
          </p:cNvPr>
          <p:cNvSpPr txBox="1"/>
          <p:nvPr/>
        </p:nvSpPr>
        <p:spPr>
          <a:xfrm>
            <a:off x="7649309" y="1187992"/>
            <a:ext cx="329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เมนูจัดการเพิ่มเข้ามา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4FD2C-9740-43EC-A4C0-0ECA30A2E246}"/>
              </a:ext>
            </a:extLst>
          </p:cNvPr>
          <p:cNvCxnSpPr>
            <a:cxnSpLocks/>
          </p:cNvCxnSpPr>
          <p:nvPr/>
        </p:nvCxnSpPr>
        <p:spPr>
          <a:xfrm>
            <a:off x="10355874" y="2178880"/>
            <a:ext cx="5767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C65AF1F-1B18-4261-BE9B-EBCCCC4609E8}"/>
              </a:ext>
            </a:extLst>
          </p:cNvPr>
          <p:cNvSpPr/>
          <p:nvPr/>
        </p:nvSpPr>
        <p:spPr>
          <a:xfrm>
            <a:off x="3214788" y="3507597"/>
            <a:ext cx="452373" cy="32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071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D3E1FE3-37B9-4A41-866A-7D11680C9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03" y="1983986"/>
            <a:ext cx="7370580" cy="42909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838200" y="710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แสดงรายละเอียดบ่อสังเกตุการณ์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4644537" y="4129457"/>
            <a:ext cx="347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ข้อมูลบ่อสังเกตุการณ์</a:t>
            </a:r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283D64-51CD-4422-B7F1-38EF53FFA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21" y="2189238"/>
            <a:ext cx="1802678" cy="95010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5689B3-8F59-4BC6-96FD-7079E7A68EE7}"/>
              </a:ext>
            </a:extLst>
          </p:cNvPr>
          <p:cNvSpPr txBox="1"/>
          <p:nvPr/>
        </p:nvSpPr>
        <p:spPr>
          <a:xfrm>
            <a:off x="10465019" y="2687985"/>
            <a:ext cx="15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ส่งออกข้อมูล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53AF382-2785-4C77-B757-90658FBF6AA6}"/>
              </a:ext>
            </a:extLst>
          </p:cNvPr>
          <p:cNvSpPr/>
          <p:nvPr/>
        </p:nvSpPr>
        <p:spPr>
          <a:xfrm>
            <a:off x="9446249" y="2787110"/>
            <a:ext cx="464624" cy="32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553BED-C7B0-42F5-AB72-33A15B53BA8D}"/>
              </a:ext>
            </a:extLst>
          </p:cNvPr>
          <p:cNvCxnSpPr>
            <a:cxnSpLocks/>
          </p:cNvCxnSpPr>
          <p:nvPr/>
        </p:nvCxnSpPr>
        <p:spPr>
          <a:xfrm>
            <a:off x="9389717" y="2267777"/>
            <a:ext cx="664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D435592-D66A-4158-97F5-C42A60E98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8" y="1544143"/>
            <a:ext cx="3197598" cy="522263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29C27D0B-3FC1-464E-B557-7C41FF195AC9}"/>
              </a:ext>
            </a:extLst>
          </p:cNvPr>
          <p:cNvSpPr/>
          <p:nvPr/>
        </p:nvSpPr>
        <p:spPr>
          <a:xfrm rot="10800000">
            <a:off x="4000499" y="3730818"/>
            <a:ext cx="452373" cy="32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33A0A3-5038-4A2C-AE65-BACE29DEDB4C}"/>
              </a:ext>
            </a:extLst>
          </p:cNvPr>
          <p:cNvSpPr txBox="1"/>
          <p:nvPr/>
        </p:nvSpPr>
        <p:spPr>
          <a:xfrm>
            <a:off x="190953" y="2652570"/>
            <a:ext cx="347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รายละเอียดบ่อสังเกตุการณ์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98E241-72E4-4062-B4CB-7A4C9E9BBE09}"/>
              </a:ext>
            </a:extLst>
          </p:cNvPr>
          <p:cNvCxnSpPr>
            <a:cxnSpLocks/>
          </p:cNvCxnSpPr>
          <p:nvPr/>
        </p:nvCxnSpPr>
        <p:spPr>
          <a:xfrm>
            <a:off x="4479682" y="3958830"/>
            <a:ext cx="664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10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0483AC3-D8F9-440A-85DD-4FE06643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61" y="1756509"/>
            <a:ext cx="10167499" cy="38878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17027" y="5465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ปรับแก้ไข ข้อมูลส่วนตัว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3172375" y="5603553"/>
            <a:ext cx="745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แก้ไขรายละเอียดข้อมูลส่วนตัว เปลี่ยนรหัสผ่าน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385B55-1519-439D-846A-A9C5E7AFB553}"/>
              </a:ext>
            </a:extLst>
          </p:cNvPr>
          <p:cNvCxnSpPr>
            <a:cxnSpLocks/>
          </p:cNvCxnSpPr>
          <p:nvPr/>
        </p:nvCxnSpPr>
        <p:spPr>
          <a:xfrm>
            <a:off x="9741878" y="2083140"/>
            <a:ext cx="791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488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708E97-FB4D-4AB0-AA9C-365DAF89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การใช้งานสำหรับผู้ดูแลระบบ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D1306-5998-4B5F-9ADE-1657111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732206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ส่วนแสดงข้อมูลบ่อสังเกตุการณ์ 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 การแจ้งเตือน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และการจัดการตั้งค่าระบบ</a:t>
            </a:r>
          </a:p>
          <a:p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398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79A9-00AA-427D-BC6C-438A52D4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ระบบนำเสนอข้อมูลบ่อบาดาล</a:t>
            </a:r>
          </a:p>
        </p:txBody>
      </p:sp>
      <p:pic>
        <p:nvPicPr>
          <p:cNvPr id="5" name="Graphic 4" descr="Computer">
            <a:extLst>
              <a:ext uri="{FF2B5EF4-FFF2-40B4-BE49-F238E27FC236}">
                <a16:creationId xmlns:a16="http://schemas.microsoft.com/office/drawing/2014/main" id="{BA085AF7-CE22-47F4-8AC8-E1B81BA6B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5350" y="1304925"/>
            <a:ext cx="1924050" cy="1924050"/>
          </a:xfrm>
          <a:prstGeom prst="rect">
            <a:avLst/>
          </a:prstGeom>
        </p:spPr>
      </p:pic>
      <p:pic>
        <p:nvPicPr>
          <p:cNvPr id="6" name="Graphic 5" descr="Computer">
            <a:extLst>
              <a:ext uri="{FF2B5EF4-FFF2-40B4-BE49-F238E27FC236}">
                <a16:creationId xmlns:a16="http://schemas.microsoft.com/office/drawing/2014/main" id="{4C914BA0-F6F9-42FB-8271-46DFD218F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5350" y="3228975"/>
            <a:ext cx="1924050" cy="1924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EDCF7D-9738-41B6-B283-F46783DDC0E9}"/>
              </a:ext>
            </a:extLst>
          </p:cNvPr>
          <p:cNvSpPr txBox="1"/>
          <p:nvPr/>
        </p:nvSpPr>
        <p:spPr>
          <a:xfrm>
            <a:off x="4781330" y="2781300"/>
            <a:ext cx="1848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server</a:t>
            </a:r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CC5CE-E8C9-4E7A-B1E6-B978578D609B}"/>
              </a:ext>
            </a:extLst>
          </p:cNvPr>
          <p:cNvSpPr txBox="1"/>
          <p:nvPr/>
        </p:nvSpPr>
        <p:spPr>
          <a:xfrm>
            <a:off x="4439570" y="4767262"/>
            <a:ext cx="2531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 server</a:t>
            </a:r>
            <a:br>
              <a:rPr lang="en-US" dirty="0"/>
            </a:br>
            <a:r>
              <a:rPr lang="en-US" dirty="0"/>
              <a:t>172.16.80.62</a:t>
            </a:r>
            <a:endParaRPr lang="th-TH" dirty="0"/>
          </a:p>
        </p:txBody>
      </p:sp>
      <p:pic>
        <p:nvPicPr>
          <p:cNvPr id="10" name="Graphic 9" descr="Wireless router">
            <a:extLst>
              <a:ext uri="{FF2B5EF4-FFF2-40B4-BE49-F238E27FC236}">
                <a16:creationId xmlns:a16="http://schemas.microsoft.com/office/drawing/2014/main" id="{F8539C24-4715-47CC-A696-2ACF9572A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700" y="365760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346109-9804-46B6-968E-2E711CC076B1}"/>
              </a:ext>
            </a:extLst>
          </p:cNvPr>
          <p:cNvSpPr txBox="1"/>
          <p:nvPr/>
        </p:nvSpPr>
        <p:spPr>
          <a:xfrm>
            <a:off x="689883" y="4481513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สถานีตรวจวัด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D592B85-1CD1-4122-80C9-577ECA0848B8}"/>
              </a:ext>
            </a:extLst>
          </p:cNvPr>
          <p:cNvSpPr/>
          <p:nvPr/>
        </p:nvSpPr>
        <p:spPr>
          <a:xfrm>
            <a:off x="2697710" y="3352800"/>
            <a:ext cx="1381125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Network</a:t>
            </a:r>
            <a:endParaRPr lang="th-TH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13E8FB-1798-4055-9A04-74390D2A0E97}"/>
              </a:ext>
            </a:extLst>
          </p:cNvPr>
          <p:cNvCxnSpPr>
            <a:cxnSpLocks/>
          </p:cNvCxnSpPr>
          <p:nvPr/>
        </p:nvCxnSpPr>
        <p:spPr>
          <a:xfrm flipV="1">
            <a:off x="1943100" y="3981450"/>
            <a:ext cx="754610" cy="338003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E89A95-A31E-4BDD-A7E5-EF5D99592233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078260" y="3980701"/>
            <a:ext cx="627090" cy="210299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899524-6A29-4DDF-8EAA-CB2FAA2B931D}"/>
              </a:ext>
            </a:extLst>
          </p:cNvPr>
          <p:cNvCxnSpPr/>
          <p:nvPr/>
        </p:nvCxnSpPr>
        <p:spPr>
          <a:xfrm flipV="1">
            <a:off x="5399314" y="3194139"/>
            <a:ext cx="0" cy="419100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Users">
            <a:extLst>
              <a:ext uri="{FF2B5EF4-FFF2-40B4-BE49-F238E27FC236}">
                <a16:creationId xmlns:a16="http://schemas.microsoft.com/office/drawing/2014/main" id="{DFFC08BD-7437-4A90-8E09-F1DB0D88BD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0318" y="2431065"/>
            <a:ext cx="914400" cy="914400"/>
          </a:xfrm>
          <a:prstGeom prst="rect">
            <a:avLst/>
          </a:prstGeom>
        </p:spPr>
      </p:pic>
      <p:pic>
        <p:nvPicPr>
          <p:cNvPr id="20" name="Graphic 19" descr="Laptop">
            <a:extLst>
              <a:ext uri="{FF2B5EF4-FFF2-40B4-BE49-F238E27FC236}">
                <a16:creationId xmlns:a16="http://schemas.microsoft.com/office/drawing/2014/main" id="{D8E5CACF-EC3C-48F9-B62C-8C2103252B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5708" y="2888265"/>
            <a:ext cx="914400" cy="914400"/>
          </a:xfrm>
          <a:prstGeom prst="rect">
            <a:avLst/>
          </a:prstGeom>
        </p:spPr>
      </p:pic>
      <p:pic>
        <p:nvPicPr>
          <p:cNvPr id="21" name="Graphic 20" descr="Monitor">
            <a:extLst>
              <a:ext uri="{FF2B5EF4-FFF2-40B4-BE49-F238E27FC236}">
                <a16:creationId xmlns:a16="http://schemas.microsoft.com/office/drawing/2014/main" id="{418C4CE1-09CF-479E-B5CE-AC22DB96E4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85708" y="1973865"/>
            <a:ext cx="914400" cy="914400"/>
          </a:xfrm>
          <a:prstGeom prst="rect">
            <a:avLst/>
          </a:prstGeom>
        </p:spPr>
      </p:pic>
      <p:pic>
        <p:nvPicPr>
          <p:cNvPr id="22" name="Graphic 21" descr="Users">
            <a:extLst>
              <a:ext uri="{FF2B5EF4-FFF2-40B4-BE49-F238E27FC236}">
                <a16:creationId xmlns:a16="http://schemas.microsoft.com/office/drawing/2014/main" id="{67FBE8FB-560E-40E5-A127-DBE5790A0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0318" y="3268531"/>
            <a:ext cx="914400" cy="914400"/>
          </a:xfrm>
          <a:prstGeom prst="rect">
            <a:avLst/>
          </a:prstGeom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7591A08-E9F8-4DF3-84F0-7C343EB9B4B5}"/>
              </a:ext>
            </a:extLst>
          </p:cNvPr>
          <p:cNvCxnSpPr>
            <a:cxnSpLocks/>
            <a:stCxn id="5" idx="3"/>
            <a:endCxn id="21" idx="1"/>
          </p:cNvCxnSpPr>
          <p:nvPr/>
        </p:nvCxnSpPr>
        <p:spPr>
          <a:xfrm>
            <a:off x="6629400" y="2266950"/>
            <a:ext cx="2556308" cy="164115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0672498-37A6-401D-B6FD-1C37166FF7AF}"/>
              </a:ext>
            </a:extLst>
          </p:cNvPr>
          <p:cNvCxnSpPr>
            <a:cxnSpLocks/>
            <a:stCxn id="5" idx="3"/>
            <a:endCxn id="20" idx="1"/>
          </p:cNvCxnSpPr>
          <p:nvPr/>
        </p:nvCxnSpPr>
        <p:spPr>
          <a:xfrm>
            <a:off x="6629400" y="2266950"/>
            <a:ext cx="2556308" cy="1078515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CA6976E-600E-4CD0-9410-5D57E10064E6}"/>
              </a:ext>
            </a:extLst>
          </p:cNvPr>
          <p:cNvSpPr txBox="1"/>
          <p:nvPr/>
        </p:nvSpPr>
        <p:spPr>
          <a:xfrm>
            <a:off x="9228162" y="5281773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ผู้ใช้งานระบบ</a:t>
            </a:r>
          </a:p>
        </p:txBody>
      </p:sp>
      <p:pic>
        <p:nvPicPr>
          <p:cNvPr id="30" name="Graphic 29" descr="Smart Phone">
            <a:extLst>
              <a:ext uri="{FF2B5EF4-FFF2-40B4-BE49-F238E27FC236}">
                <a16:creationId xmlns:a16="http://schemas.microsoft.com/office/drawing/2014/main" id="{98F9B2AF-DF56-470F-9E50-FA0641BF1F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85708" y="4024313"/>
            <a:ext cx="914400" cy="914400"/>
          </a:xfrm>
          <a:prstGeom prst="rect">
            <a:avLst/>
          </a:prstGeom>
        </p:spPr>
      </p:pic>
      <p:pic>
        <p:nvPicPr>
          <p:cNvPr id="31" name="Graphic 30" descr="Users">
            <a:extLst>
              <a:ext uri="{FF2B5EF4-FFF2-40B4-BE49-F238E27FC236}">
                <a16:creationId xmlns:a16="http://schemas.microsoft.com/office/drawing/2014/main" id="{565BE670-5E19-40B9-B3EC-9263A0F67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0318" y="4162696"/>
            <a:ext cx="914400" cy="914400"/>
          </a:xfrm>
          <a:prstGeom prst="rect">
            <a:avLst/>
          </a:prstGeom>
        </p:spPr>
      </p:pic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C8A8BA95-B552-4C0F-BD60-95E25BE67A3B}"/>
              </a:ext>
            </a:extLst>
          </p:cNvPr>
          <p:cNvCxnSpPr>
            <a:cxnSpLocks/>
            <a:stCxn id="5" idx="3"/>
            <a:endCxn id="30" idx="1"/>
          </p:cNvCxnSpPr>
          <p:nvPr/>
        </p:nvCxnSpPr>
        <p:spPr>
          <a:xfrm>
            <a:off x="6629400" y="2266950"/>
            <a:ext cx="2556308" cy="221456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Database">
            <a:extLst>
              <a:ext uri="{FF2B5EF4-FFF2-40B4-BE49-F238E27FC236}">
                <a16:creationId xmlns:a16="http://schemas.microsoft.com/office/drawing/2014/main" id="{157995EE-4B09-4F03-85F9-9C1B94B2D3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3776" y="1557338"/>
            <a:ext cx="914400" cy="914400"/>
          </a:xfrm>
          <a:prstGeom prst="rect">
            <a:avLst/>
          </a:prstGeom>
        </p:spPr>
      </p:pic>
      <p:pic>
        <p:nvPicPr>
          <p:cNvPr id="43" name="Graphic 42" descr="Document">
            <a:extLst>
              <a:ext uri="{FF2B5EF4-FFF2-40B4-BE49-F238E27FC236}">
                <a16:creationId xmlns:a16="http://schemas.microsoft.com/office/drawing/2014/main" id="{42C8C88E-12D9-408C-85E3-0015A0BA8A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86552" y="1531144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CF74844-B8C7-4318-B428-C61C276B5518}"/>
              </a:ext>
            </a:extLst>
          </p:cNvPr>
          <p:cNvSpPr txBox="1"/>
          <p:nvPr/>
        </p:nvSpPr>
        <p:spPr>
          <a:xfrm>
            <a:off x="1053734" y="2447073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ข้อมูลภายนอก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973A021-14B1-46C2-AAD0-345ED2CD3E4C}"/>
              </a:ext>
            </a:extLst>
          </p:cNvPr>
          <p:cNvCxnSpPr>
            <a:cxnSpLocks/>
          </p:cNvCxnSpPr>
          <p:nvPr/>
        </p:nvCxnSpPr>
        <p:spPr>
          <a:xfrm>
            <a:off x="2282415" y="2917099"/>
            <a:ext cx="666071" cy="435701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28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066C27-7D54-4846-88C7-467CDD7F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ผู้ดูแลระบบสามารถเข้าใช้งานเพิ่มเติมจากเจ้าหน้าที่ดังนี้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AF3503-DA0B-4ACC-AEF9-48E7F9D8E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จัดการข้อมูลระดับน้ำ</a:t>
            </a:r>
          </a:p>
          <a:p>
            <a:r>
              <a:rPr lang="th-TH" sz="4000" dirty="0"/>
              <a:t>จัดการข้อมูลผู้ใช้งาน</a:t>
            </a:r>
          </a:p>
          <a:p>
            <a:r>
              <a:rPr lang="th-TH" sz="4000" dirty="0"/>
              <a:t>จัดการชั้นข้อมูลแผนที่</a:t>
            </a:r>
          </a:p>
          <a:p>
            <a:r>
              <a:rPr lang="th-TH" sz="4000" dirty="0"/>
              <a:t>จัดการกลุ่มการส่งข้อมูลแจ้งเตือน</a:t>
            </a:r>
          </a:p>
          <a:p>
            <a:r>
              <a:rPr lang="th-TH" sz="4000" dirty="0"/>
              <a:t>จัดการตัวตั้งค่าระดับการแจ้งเตือนของแต่ละบ่อสังเกตุการณ์</a:t>
            </a: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854231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B794D3C-904E-48FB-B9D0-1B8370F36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2" y="1748558"/>
            <a:ext cx="8866585" cy="370426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1013698" y="453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ข้อมูลระดับน้ำ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453261" y="2631927"/>
            <a:ext cx="8195582" cy="2986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E0017-B630-48BC-935A-1ADFD13F6449}"/>
              </a:ext>
            </a:extLst>
          </p:cNvPr>
          <p:cNvCxnSpPr>
            <a:cxnSpLocks/>
          </p:cNvCxnSpPr>
          <p:nvPr/>
        </p:nvCxnSpPr>
        <p:spPr>
          <a:xfrm>
            <a:off x="7852059" y="3368229"/>
            <a:ext cx="5758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7C302B-2FA0-4CEC-B35F-6691F6BC1A40}"/>
              </a:ext>
            </a:extLst>
          </p:cNvPr>
          <p:cNvSpPr txBox="1"/>
          <p:nvPr/>
        </p:nvSpPr>
        <p:spPr>
          <a:xfrm>
            <a:off x="6833783" y="5702678"/>
            <a:ext cx="4972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กดเลือกรายการที่ต้องการแก้ไขระดับน้ำ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หน้าต่างแก้ไขระดับน้ำ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0AB92DF-AB02-4457-A8C0-5A3BF7D913B3}"/>
              </a:ext>
            </a:extLst>
          </p:cNvPr>
          <p:cNvSpPr/>
          <p:nvPr/>
        </p:nvSpPr>
        <p:spPr>
          <a:xfrm>
            <a:off x="8867471" y="3138286"/>
            <a:ext cx="452373" cy="32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E8ABA9-E72C-41A7-A59E-84C60603AF25}"/>
              </a:ext>
            </a:extLst>
          </p:cNvPr>
          <p:cNvSpPr txBox="1"/>
          <p:nvPr/>
        </p:nvSpPr>
        <p:spPr>
          <a:xfrm>
            <a:off x="1164220" y="3281087"/>
            <a:ext cx="238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ตารางข้อมูล</a:t>
            </a:r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B3B5211-C842-4BD6-92C5-496DBAC54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62" y="3034820"/>
            <a:ext cx="2457029" cy="14124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C75DDC7-BDFD-4959-B71A-8338F15411EE}"/>
              </a:ext>
            </a:extLst>
          </p:cNvPr>
          <p:cNvSpPr/>
          <p:nvPr/>
        </p:nvSpPr>
        <p:spPr>
          <a:xfrm>
            <a:off x="9465568" y="3054288"/>
            <a:ext cx="2428524" cy="1412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0FEDD9-CB90-4CEF-AB93-9DADF8E8E95C}"/>
              </a:ext>
            </a:extLst>
          </p:cNvPr>
          <p:cNvSpPr/>
          <p:nvPr/>
        </p:nvSpPr>
        <p:spPr>
          <a:xfrm>
            <a:off x="7852059" y="3095349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B15FA7-29A9-4FD2-9E69-EDECE9A16B3B}"/>
              </a:ext>
            </a:extLst>
          </p:cNvPr>
          <p:cNvSpPr/>
          <p:nvPr/>
        </p:nvSpPr>
        <p:spPr>
          <a:xfrm>
            <a:off x="10696420" y="3219174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49759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696FF84-1E21-47B0-9BC7-ED0F07887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4" y="1571734"/>
            <a:ext cx="10515600" cy="3291311"/>
          </a:xfr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20D5BB8-C122-40B6-9578-666978237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13" y="5258258"/>
            <a:ext cx="2068777" cy="1266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1013698" y="453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ข้อมูลผู้ใช้งาน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1013697" y="2609138"/>
            <a:ext cx="9976687" cy="1637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E0017-B630-48BC-935A-1ADFD13F6449}"/>
              </a:ext>
            </a:extLst>
          </p:cNvPr>
          <p:cNvCxnSpPr>
            <a:cxnSpLocks/>
          </p:cNvCxnSpPr>
          <p:nvPr/>
        </p:nvCxnSpPr>
        <p:spPr>
          <a:xfrm>
            <a:off x="9794629" y="3192026"/>
            <a:ext cx="653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E8ABA9-E72C-41A7-A59E-84C60603AF25}"/>
              </a:ext>
            </a:extLst>
          </p:cNvPr>
          <p:cNvSpPr txBox="1"/>
          <p:nvPr/>
        </p:nvSpPr>
        <p:spPr>
          <a:xfrm>
            <a:off x="5375736" y="2625791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ตารางข้อมูล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75DDC7-BDFD-4959-B71A-8338F15411EE}"/>
              </a:ext>
            </a:extLst>
          </p:cNvPr>
          <p:cNvSpPr/>
          <p:nvPr/>
        </p:nvSpPr>
        <p:spPr>
          <a:xfrm>
            <a:off x="9478105" y="5283926"/>
            <a:ext cx="2068778" cy="1266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0FEDD9-CB90-4CEF-AB93-9DADF8E8E95C}"/>
              </a:ext>
            </a:extLst>
          </p:cNvPr>
          <p:cNvSpPr/>
          <p:nvPr/>
        </p:nvSpPr>
        <p:spPr>
          <a:xfrm>
            <a:off x="2139179" y="2056957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B15FA7-29A9-4FD2-9E69-EDECE9A16B3B}"/>
              </a:ext>
            </a:extLst>
          </p:cNvPr>
          <p:cNvSpPr/>
          <p:nvPr/>
        </p:nvSpPr>
        <p:spPr>
          <a:xfrm>
            <a:off x="9478106" y="2816790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90CAFD-594F-448D-AF96-CC585979F1E6}"/>
              </a:ext>
            </a:extLst>
          </p:cNvPr>
          <p:cNvSpPr/>
          <p:nvPr/>
        </p:nvSpPr>
        <p:spPr>
          <a:xfrm>
            <a:off x="9988082" y="3218402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EC6A5D-42C1-462C-AFA9-5BE655A32825}"/>
              </a:ext>
            </a:extLst>
          </p:cNvPr>
          <p:cNvSpPr/>
          <p:nvPr/>
        </p:nvSpPr>
        <p:spPr>
          <a:xfrm>
            <a:off x="10448213" y="2839727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8C392E-0FC8-4FFA-98B6-7171664194D0}"/>
              </a:ext>
            </a:extLst>
          </p:cNvPr>
          <p:cNvSpPr/>
          <p:nvPr/>
        </p:nvSpPr>
        <p:spPr>
          <a:xfrm>
            <a:off x="10694397" y="5448715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CAB404-2EE7-4392-AA91-AB8FE2DE8BDA}"/>
              </a:ext>
            </a:extLst>
          </p:cNvPr>
          <p:cNvSpPr txBox="1"/>
          <p:nvPr/>
        </p:nvSpPr>
        <p:spPr>
          <a:xfrm>
            <a:off x="9377369" y="4863045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แก้ไขรหัสผ่าน</a:t>
            </a:r>
          </a:p>
        </p:txBody>
      </p:sp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7F47B98-66B6-409E-82A7-FEF691C07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20" y="4456376"/>
            <a:ext cx="1726555" cy="2228759"/>
          </a:xfrm>
          <a:prstGeom prst="rect">
            <a:avLst/>
          </a:prstGeom>
        </p:spPr>
      </p:pic>
      <p:pic>
        <p:nvPicPr>
          <p:cNvPr id="27" name="Picture 2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EDF62F0-680C-4DD3-B13C-47EF3E341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3" y="4510125"/>
            <a:ext cx="1604571" cy="2228759"/>
          </a:xfrm>
          <a:prstGeom prst="rect">
            <a:avLst/>
          </a:prstGeom>
        </p:spPr>
      </p:pic>
      <p:pic>
        <p:nvPicPr>
          <p:cNvPr id="29" name="Picture 2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0A30A58-507F-4437-9D3D-2885B04B64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36" y="5505732"/>
            <a:ext cx="2186477" cy="104455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AA66E80-0FD3-4A16-B2D7-2CDF8372F83E}"/>
              </a:ext>
            </a:extLst>
          </p:cNvPr>
          <p:cNvSpPr/>
          <p:nvPr/>
        </p:nvSpPr>
        <p:spPr>
          <a:xfrm>
            <a:off x="6865385" y="5527282"/>
            <a:ext cx="1726555" cy="1044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3EEB4D-D511-44DF-AD98-6DF8EF135064}"/>
              </a:ext>
            </a:extLst>
          </p:cNvPr>
          <p:cNvSpPr/>
          <p:nvPr/>
        </p:nvSpPr>
        <p:spPr>
          <a:xfrm>
            <a:off x="3721727" y="4435088"/>
            <a:ext cx="1726555" cy="23037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EEFC30-C545-49A5-8893-792E73093963}"/>
              </a:ext>
            </a:extLst>
          </p:cNvPr>
          <p:cNvSpPr/>
          <p:nvPr/>
        </p:nvSpPr>
        <p:spPr>
          <a:xfrm>
            <a:off x="1106059" y="4510126"/>
            <a:ext cx="1633965" cy="2228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8748CF-A4B0-4802-A2EF-88E74717F29B}"/>
              </a:ext>
            </a:extLst>
          </p:cNvPr>
          <p:cNvSpPr/>
          <p:nvPr/>
        </p:nvSpPr>
        <p:spPr>
          <a:xfrm>
            <a:off x="2062812" y="4604917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1B759A6-0C12-4FC7-B6C2-3AD5BF9BF7E2}"/>
              </a:ext>
            </a:extLst>
          </p:cNvPr>
          <p:cNvSpPr/>
          <p:nvPr/>
        </p:nvSpPr>
        <p:spPr>
          <a:xfrm>
            <a:off x="4689229" y="4591124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7FD766-6A4E-4BD4-B5A3-53895FCEB063}"/>
              </a:ext>
            </a:extLst>
          </p:cNvPr>
          <p:cNvSpPr/>
          <p:nvPr/>
        </p:nvSpPr>
        <p:spPr>
          <a:xfrm>
            <a:off x="8025810" y="5578693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11CE41-E1C3-4FFE-B0CF-74DB3908DDAD}"/>
              </a:ext>
            </a:extLst>
          </p:cNvPr>
          <p:cNvSpPr txBox="1"/>
          <p:nvPr/>
        </p:nvSpPr>
        <p:spPr>
          <a:xfrm>
            <a:off x="6752262" y="5124655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ลบผู้ใช้งาน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3F42F5-4F0C-4A14-B850-AF7A1050EA7B}"/>
              </a:ext>
            </a:extLst>
          </p:cNvPr>
          <p:cNvSpPr txBox="1"/>
          <p:nvPr/>
        </p:nvSpPr>
        <p:spPr>
          <a:xfrm>
            <a:off x="1287883" y="5822775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เพิ่มผู้ใช้งาน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AB086E-A62B-40E0-B697-3AAE22A625FE}"/>
              </a:ext>
            </a:extLst>
          </p:cNvPr>
          <p:cNvSpPr txBox="1"/>
          <p:nvPr/>
        </p:nvSpPr>
        <p:spPr>
          <a:xfrm>
            <a:off x="3764565" y="5822775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แก้ไขผู้ใช้งาน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4E4A41-5D17-4B67-87E2-3D6B5D08E55B}"/>
              </a:ext>
            </a:extLst>
          </p:cNvPr>
          <p:cNvCxnSpPr>
            <a:cxnSpLocks/>
          </p:cNvCxnSpPr>
          <p:nvPr/>
        </p:nvCxnSpPr>
        <p:spPr>
          <a:xfrm>
            <a:off x="1655412" y="2535534"/>
            <a:ext cx="653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92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FC9CCCC-B5EE-44E3-9EFF-642078C3E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97" y="4424918"/>
            <a:ext cx="2105711" cy="2334127"/>
          </a:xfrm>
          <a:prstGeom prst="rect">
            <a:avLst/>
          </a:prstGeom>
        </p:spPr>
      </p:pic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667F078-A6D5-477B-8FBA-A34676993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19" y="4404756"/>
            <a:ext cx="2104970" cy="2347874"/>
          </a:xfrm>
          <a:prstGeom prst="rect">
            <a:avLst/>
          </a:prstGeom>
        </p:spPr>
      </p:pic>
      <p:pic>
        <p:nvPicPr>
          <p:cNvPr id="29" name="Picture 2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0A30A58-507F-4437-9D3D-2885B04B6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21" y="5505732"/>
            <a:ext cx="2186477" cy="1044552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42D6543-2AA8-44C7-9495-0367F1BE9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38" y="5145920"/>
            <a:ext cx="3807296" cy="1199068"/>
          </a:xfrm>
          <a:prstGeom prst="rect">
            <a:avLst/>
          </a:prstGeom>
        </p:spPr>
      </p:pic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3FA6EB7-EE22-43C7-9E0F-E391D1F8B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97" y="1555639"/>
            <a:ext cx="10515600" cy="2416869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1013698" y="453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ชั้นข้อมูลแผนที่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1141527" y="2644274"/>
            <a:ext cx="10036776" cy="758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E0017-B630-48BC-935A-1ADFD13F6449}"/>
              </a:ext>
            </a:extLst>
          </p:cNvPr>
          <p:cNvCxnSpPr>
            <a:cxnSpLocks/>
          </p:cNvCxnSpPr>
          <p:nvPr/>
        </p:nvCxnSpPr>
        <p:spPr>
          <a:xfrm>
            <a:off x="9936801" y="3198742"/>
            <a:ext cx="653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E8ABA9-E72C-41A7-A59E-84C60603AF25}"/>
              </a:ext>
            </a:extLst>
          </p:cNvPr>
          <p:cNvSpPr txBox="1"/>
          <p:nvPr/>
        </p:nvSpPr>
        <p:spPr>
          <a:xfrm>
            <a:off x="3883625" y="2590526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ตารางข้อมูล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75DDC7-BDFD-4959-B71A-8338F15411EE}"/>
              </a:ext>
            </a:extLst>
          </p:cNvPr>
          <p:cNvSpPr/>
          <p:nvPr/>
        </p:nvSpPr>
        <p:spPr>
          <a:xfrm>
            <a:off x="8060124" y="5218829"/>
            <a:ext cx="3663405" cy="112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0FEDD9-CB90-4CEF-AB93-9DADF8E8E95C}"/>
              </a:ext>
            </a:extLst>
          </p:cNvPr>
          <p:cNvSpPr/>
          <p:nvPr/>
        </p:nvSpPr>
        <p:spPr>
          <a:xfrm>
            <a:off x="2481819" y="2172198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B15FA7-29A9-4FD2-9E69-EDECE9A16B3B}"/>
              </a:ext>
            </a:extLst>
          </p:cNvPr>
          <p:cNvSpPr/>
          <p:nvPr/>
        </p:nvSpPr>
        <p:spPr>
          <a:xfrm>
            <a:off x="9626702" y="2952443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90CAFD-594F-448D-AF96-CC585979F1E6}"/>
              </a:ext>
            </a:extLst>
          </p:cNvPr>
          <p:cNvSpPr/>
          <p:nvPr/>
        </p:nvSpPr>
        <p:spPr>
          <a:xfrm>
            <a:off x="10147818" y="3225118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EC6A5D-42C1-462C-AFA9-5BE655A32825}"/>
              </a:ext>
            </a:extLst>
          </p:cNvPr>
          <p:cNvSpPr/>
          <p:nvPr/>
        </p:nvSpPr>
        <p:spPr>
          <a:xfrm>
            <a:off x="10694397" y="2901523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8C392E-0FC8-4FFA-98B6-7171664194D0}"/>
              </a:ext>
            </a:extLst>
          </p:cNvPr>
          <p:cNvSpPr/>
          <p:nvPr/>
        </p:nvSpPr>
        <p:spPr>
          <a:xfrm>
            <a:off x="10694397" y="5448715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CAB404-2EE7-4392-AA91-AB8FE2DE8BDA}"/>
              </a:ext>
            </a:extLst>
          </p:cNvPr>
          <p:cNvSpPr txBox="1"/>
          <p:nvPr/>
        </p:nvSpPr>
        <p:spPr>
          <a:xfrm>
            <a:off x="8048750" y="4824820"/>
            <a:ext cx="361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อัพโหลดไฟล์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KML, KMZ, GEOJSON</a:t>
            </a:r>
            <a:endParaRPr lang="th-TH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A66E80-0FD3-4A16-B2D7-2CDF8372F83E}"/>
              </a:ext>
            </a:extLst>
          </p:cNvPr>
          <p:cNvSpPr/>
          <p:nvPr/>
        </p:nvSpPr>
        <p:spPr>
          <a:xfrm>
            <a:off x="5880442" y="5562046"/>
            <a:ext cx="1726555" cy="1044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3EEB4D-D511-44DF-AD98-6DF8EF135064}"/>
              </a:ext>
            </a:extLst>
          </p:cNvPr>
          <p:cNvSpPr/>
          <p:nvPr/>
        </p:nvSpPr>
        <p:spPr>
          <a:xfrm>
            <a:off x="3477509" y="4404756"/>
            <a:ext cx="2200394" cy="2334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EEFC30-C545-49A5-8893-792E73093963}"/>
              </a:ext>
            </a:extLst>
          </p:cNvPr>
          <p:cNvSpPr/>
          <p:nvPr/>
        </p:nvSpPr>
        <p:spPr>
          <a:xfrm>
            <a:off x="973283" y="4424918"/>
            <a:ext cx="2196995" cy="2327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8748CF-A4B0-4802-A2EF-88E74717F29B}"/>
              </a:ext>
            </a:extLst>
          </p:cNvPr>
          <p:cNvSpPr/>
          <p:nvPr/>
        </p:nvSpPr>
        <p:spPr>
          <a:xfrm>
            <a:off x="2448788" y="4589960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1B759A6-0C12-4FC7-B6C2-3AD5BF9BF7E2}"/>
              </a:ext>
            </a:extLst>
          </p:cNvPr>
          <p:cNvSpPr/>
          <p:nvPr/>
        </p:nvSpPr>
        <p:spPr>
          <a:xfrm>
            <a:off x="4961429" y="4580738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7FD766-6A4E-4BD4-B5A3-53895FCEB063}"/>
              </a:ext>
            </a:extLst>
          </p:cNvPr>
          <p:cNvSpPr/>
          <p:nvPr/>
        </p:nvSpPr>
        <p:spPr>
          <a:xfrm>
            <a:off x="7128995" y="5578693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11CE41-E1C3-4FFE-B0CF-74DB3908DDAD}"/>
              </a:ext>
            </a:extLst>
          </p:cNvPr>
          <p:cNvSpPr txBox="1"/>
          <p:nvPr/>
        </p:nvSpPr>
        <p:spPr>
          <a:xfrm>
            <a:off x="5855447" y="5124655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ลบชั้นข้อมูล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3F42F5-4F0C-4A14-B850-AF7A1050EA7B}"/>
              </a:ext>
            </a:extLst>
          </p:cNvPr>
          <p:cNvSpPr txBox="1"/>
          <p:nvPr/>
        </p:nvSpPr>
        <p:spPr>
          <a:xfrm>
            <a:off x="1104233" y="3997966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เพิ่มชั้นข้อมูล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AB086E-A62B-40E0-B697-3AAE22A625FE}"/>
              </a:ext>
            </a:extLst>
          </p:cNvPr>
          <p:cNvSpPr txBox="1"/>
          <p:nvPr/>
        </p:nvSpPr>
        <p:spPr>
          <a:xfrm>
            <a:off x="3675755" y="3976455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แก้ไขชั้นข้อมูล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4E4A41-5D17-4B67-87E2-3D6B5D08E55B}"/>
              </a:ext>
            </a:extLst>
          </p:cNvPr>
          <p:cNvCxnSpPr>
            <a:cxnSpLocks/>
          </p:cNvCxnSpPr>
          <p:nvPr/>
        </p:nvCxnSpPr>
        <p:spPr>
          <a:xfrm>
            <a:off x="1982204" y="2544333"/>
            <a:ext cx="653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417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F4A872B-50A7-4F00-919E-CAD0106B6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47" y="5319602"/>
            <a:ext cx="5852829" cy="1437621"/>
          </a:xfrm>
          <a:prstGeom prst="rect">
            <a:avLst/>
          </a:prstGeom>
        </p:spPr>
      </p:pic>
      <p:pic>
        <p:nvPicPr>
          <p:cNvPr id="27" name="Picture 2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8C4D2D4-31DA-4BEE-A1BF-5D486BCA2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71" y="4934346"/>
            <a:ext cx="2431070" cy="1661486"/>
          </a:xfrm>
          <a:prstGeom prst="rect">
            <a:avLst/>
          </a:prstGeom>
        </p:spPr>
      </p:pic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845F12E-8E0A-4CB1-844C-372E8F460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2" y="4912360"/>
            <a:ext cx="2582696" cy="1767108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E9E1017-9174-48D9-862D-0184120F9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58" y="439501"/>
            <a:ext cx="3138851" cy="1000062"/>
          </a:xfrm>
          <a:prstGeom prst="rect">
            <a:avLst/>
          </a:prstGeom>
        </p:spPr>
      </p:pic>
      <p:pic>
        <p:nvPicPr>
          <p:cNvPr id="7" name="Content Placeholder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B4114D9-F167-4593-AE28-12CD16076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90" y="1502072"/>
            <a:ext cx="9339223" cy="3308359"/>
          </a:xfrm>
        </p:spPr>
      </p:pic>
      <p:pic>
        <p:nvPicPr>
          <p:cNvPr id="29" name="Picture 2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0A30A58-507F-4437-9D3D-2885B04B64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30" y="390718"/>
            <a:ext cx="2186477" cy="1044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1013698" y="453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จัดการส่งข้อมูล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1104233" y="2570720"/>
            <a:ext cx="8522469" cy="16919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E0017-B630-48BC-935A-1ADFD13F6449}"/>
              </a:ext>
            </a:extLst>
          </p:cNvPr>
          <p:cNvCxnSpPr>
            <a:cxnSpLocks/>
          </p:cNvCxnSpPr>
          <p:nvPr/>
        </p:nvCxnSpPr>
        <p:spPr>
          <a:xfrm flipV="1">
            <a:off x="8526672" y="3122637"/>
            <a:ext cx="1003780" cy="22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E8ABA9-E72C-41A7-A59E-84C60603AF25}"/>
              </a:ext>
            </a:extLst>
          </p:cNvPr>
          <p:cNvSpPr txBox="1"/>
          <p:nvPr/>
        </p:nvSpPr>
        <p:spPr>
          <a:xfrm>
            <a:off x="3883625" y="2687238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ตารางข้อมูล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75DDC7-BDFD-4959-B71A-8338F15411EE}"/>
              </a:ext>
            </a:extLst>
          </p:cNvPr>
          <p:cNvSpPr/>
          <p:nvPr/>
        </p:nvSpPr>
        <p:spPr>
          <a:xfrm>
            <a:off x="8728528" y="470818"/>
            <a:ext cx="3189633" cy="968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0FEDD9-CB90-4CEF-AB93-9DADF8E8E95C}"/>
              </a:ext>
            </a:extLst>
          </p:cNvPr>
          <p:cNvSpPr/>
          <p:nvPr/>
        </p:nvSpPr>
        <p:spPr>
          <a:xfrm>
            <a:off x="2780757" y="2075226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B15FA7-29A9-4FD2-9E69-EDECE9A16B3B}"/>
              </a:ext>
            </a:extLst>
          </p:cNvPr>
          <p:cNvSpPr/>
          <p:nvPr/>
        </p:nvSpPr>
        <p:spPr>
          <a:xfrm>
            <a:off x="8216573" y="2878555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90CAFD-594F-448D-AF96-CC585979F1E6}"/>
              </a:ext>
            </a:extLst>
          </p:cNvPr>
          <p:cNvSpPr/>
          <p:nvPr/>
        </p:nvSpPr>
        <p:spPr>
          <a:xfrm>
            <a:off x="8632182" y="3152295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EC6A5D-42C1-462C-AFA9-5BE655A32825}"/>
              </a:ext>
            </a:extLst>
          </p:cNvPr>
          <p:cNvSpPr/>
          <p:nvPr/>
        </p:nvSpPr>
        <p:spPr>
          <a:xfrm>
            <a:off x="9380108" y="2704438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8C392E-0FC8-4FFA-98B6-7171664194D0}"/>
              </a:ext>
            </a:extLst>
          </p:cNvPr>
          <p:cNvSpPr/>
          <p:nvPr/>
        </p:nvSpPr>
        <p:spPr>
          <a:xfrm>
            <a:off x="11083260" y="587342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CAB404-2EE7-4392-AA91-AB8FE2DE8BDA}"/>
              </a:ext>
            </a:extLst>
          </p:cNvPr>
          <p:cNvSpPr txBox="1"/>
          <p:nvPr/>
        </p:nvSpPr>
        <p:spPr>
          <a:xfrm>
            <a:off x="8632182" y="60159"/>
            <a:ext cx="245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อัพโหลดไฟล์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PNG</a:t>
            </a:r>
            <a:endParaRPr lang="th-TH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A66E80-0FD3-4A16-B2D7-2CDF8372F83E}"/>
              </a:ext>
            </a:extLst>
          </p:cNvPr>
          <p:cNvSpPr/>
          <p:nvPr/>
        </p:nvSpPr>
        <p:spPr>
          <a:xfrm>
            <a:off x="6365651" y="447032"/>
            <a:ext cx="1726555" cy="1044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3EEB4D-D511-44DF-AD98-6DF8EF135064}"/>
              </a:ext>
            </a:extLst>
          </p:cNvPr>
          <p:cNvSpPr/>
          <p:nvPr/>
        </p:nvSpPr>
        <p:spPr>
          <a:xfrm>
            <a:off x="3362170" y="4959913"/>
            <a:ext cx="2431069" cy="1719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EEFC30-C545-49A5-8893-792E73093963}"/>
              </a:ext>
            </a:extLst>
          </p:cNvPr>
          <p:cNvSpPr/>
          <p:nvPr/>
        </p:nvSpPr>
        <p:spPr>
          <a:xfrm>
            <a:off x="587583" y="4959913"/>
            <a:ext cx="2582695" cy="1719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8748CF-A4B0-4802-A2EF-88E74717F29B}"/>
              </a:ext>
            </a:extLst>
          </p:cNvPr>
          <p:cNvSpPr/>
          <p:nvPr/>
        </p:nvSpPr>
        <p:spPr>
          <a:xfrm>
            <a:off x="2151646" y="5094204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1B759A6-0C12-4FC7-B6C2-3AD5BF9BF7E2}"/>
              </a:ext>
            </a:extLst>
          </p:cNvPr>
          <p:cNvSpPr/>
          <p:nvPr/>
        </p:nvSpPr>
        <p:spPr>
          <a:xfrm>
            <a:off x="5242375" y="5216245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7FD766-6A4E-4BD4-B5A3-53895FCEB063}"/>
              </a:ext>
            </a:extLst>
          </p:cNvPr>
          <p:cNvSpPr/>
          <p:nvPr/>
        </p:nvSpPr>
        <p:spPr>
          <a:xfrm>
            <a:off x="7614204" y="463679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11CE41-E1C3-4FFE-B0CF-74DB3908DDAD}"/>
              </a:ext>
            </a:extLst>
          </p:cNvPr>
          <p:cNvSpPr txBox="1"/>
          <p:nvPr/>
        </p:nvSpPr>
        <p:spPr>
          <a:xfrm>
            <a:off x="6340656" y="9641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ลบการส่งข้อมูล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3F42F5-4F0C-4A14-B850-AF7A1050EA7B}"/>
              </a:ext>
            </a:extLst>
          </p:cNvPr>
          <p:cNvSpPr txBox="1"/>
          <p:nvPr/>
        </p:nvSpPr>
        <p:spPr>
          <a:xfrm>
            <a:off x="201858" y="4520020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เพิ่มการส่งข้อมูล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AB086E-A62B-40E0-B697-3AAE22A625FE}"/>
              </a:ext>
            </a:extLst>
          </p:cNvPr>
          <p:cNvSpPr txBox="1"/>
          <p:nvPr/>
        </p:nvSpPr>
        <p:spPr>
          <a:xfrm>
            <a:off x="3332879" y="4559309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แก้ไขการส่งข้อมูล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4E4A41-5D17-4B67-87E2-3D6B5D08E55B}"/>
              </a:ext>
            </a:extLst>
          </p:cNvPr>
          <p:cNvCxnSpPr>
            <a:cxnSpLocks/>
          </p:cNvCxnSpPr>
          <p:nvPr/>
        </p:nvCxnSpPr>
        <p:spPr>
          <a:xfrm>
            <a:off x="2397830" y="2421237"/>
            <a:ext cx="653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E80259E-0476-4748-BF5D-47F95BC06027}"/>
              </a:ext>
            </a:extLst>
          </p:cNvPr>
          <p:cNvSpPr/>
          <p:nvPr/>
        </p:nvSpPr>
        <p:spPr>
          <a:xfrm>
            <a:off x="8967520" y="3162925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337333F-A2E8-4457-BF34-3BF515A53C41}"/>
              </a:ext>
            </a:extLst>
          </p:cNvPr>
          <p:cNvSpPr/>
          <p:nvPr/>
        </p:nvSpPr>
        <p:spPr>
          <a:xfrm>
            <a:off x="7365076" y="5428445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1BE475-4BF1-4979-962E-1DE6A6FAA46C}"/>
              </a:ext>
            </a:extLst>
          </p:cNvPr>
          <p:cNvSpPr/>
          <p:nvPr/>
        </p:nvSpPr>
        <p:spPr>
          <a:xfrm>
            <a:off x="6029657" y="5315308"/>
            <a:ext cx="5960485" cy="1421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60EA8C-CCD1-4238-A52F-43C93C0580B2}"/>
              </a:ext>
            </a:extLst>
          </p:cNvPr>
          <p:cNvSpPr txBox="1"/>
          <p:nvPr/>
        </p:nvSpPr>
        <p:spPr>
          <a:xfrm>
            <a:off x="6138800" y="4872939"/>
            <a:ext cx="339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เลือกผู้ใช้งานสำหรับส่งข้อมูล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3016854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29B281F-B45F-4F18-8224-99D293389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57" y="3844332"/>
            <a:ext cx="1966143" cy="2767016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A7A7C2D-BD90-4780-A37B-940A1AFD2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65" y="3867646"/>
            <a:ext cx="1847426" cy="2728044"/>
          </a:xfrm>
          <a:prstGeom prst="rect">
            <a:avLst/>
          </a:prstGeom>
        </p:spPr>
      </p:pic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71FA68D-EA35-4307-BF56-10961AF60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9876"/>
            <a:ext cx="10515600" cy="193912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1013698" y="453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จัดการการตั้งค่าแจ้งเตือน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1013093" y="2514600"/>
            <a:ext cx="10212449" cy="814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E0017-B630-48BC-935A-1ADFD13F6449}"/>
              </a:ext>
            </a:extLst>
          </p:cNvPr>
          <p:cNvCxnSpPr>
            <a:cxnSpLocks/>
          </p:cNvCxnSpPr>
          <p:nvPr/>
        </p:nvCxnSpPr>
        <p:spPr>
          <a:xfrm>
            <a:off x="2518266" y="2409093"/>
            <a:ext cx="3473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E8ABA9-E72C-41A7-A59E-84C60603AF25}"/>
              </a:ext>
            </a:extLst>
          </p:cNvPr>
          <p:cNvSpPr txBox="1"/>
          <p:nvPr/>
        </p:nvSpPr>
        <p:spPr>
          <a:xfrm>
            <a:off x="3623277" y="2096321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ตารางข้อมูล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0FEDD9-CB90-4CEF-AB93-9DADF8E8E95C}"/>
              </a:ext>
            </a:extLst>
          </p:cNvPr>
          <p:cNvSpPr/>
          <p:nvPr/>
        </p:nvSpPr>
        <p:spPr>
          <a:xfrm>
            <a:off x="2984259" y="1984858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EEFC30-C545-49A5-8893-792E73093963}"/>
              </a:ext>
            </a:extLst>
          </p:cNvPr>
          <p:cNvSpPr/>
          <p:nvPr/>
        </p:nvSpPr>
        <p:spPr>
          <a:xfrm>
            <a:off x="1143000" y="3797587"/>
            <a:ext cx="2087444" cy="2850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3F42F5-4F0C-4A14-B850-AF7A1050EA7B}"/>
              </a:ext>
            </a:extLst>
          </p:cNvPr>
          <p:cNvSpPr txBox="1"/>
          <p:nvPr/>
        </p:nvSpPr>
        <p:spPr>
          <a:xfrm>
            <a:off x="1065475" y="3353664"/>
            <a:ext cx="23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เพิ่มการตั้งค่าแจ้งเตือน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CB4F8E-CD69-48A3-9EFA-20A1328E3E15}"/>
              </a:ext>
            </a:extLst>
          </p:cNvPr>
          <p:cNvCxnSpPr>
            <a:cxnSpLocks/>
          </p:cNvCxnSpPr>
          <p:nvPr/>
        </p:nvCxnSpPr>
        <p:spPr>
          <a:xfrm>
            <a:off x="10504612" y="3080240"/>
            <a:ext cx="509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97BEE57-3949-4359-9129-F13E2C8DB5FC}"/>
              </a:ext>
            </a:extLst>
          </p:cNvPr>
          <p:cNvSpPr/>
          <p:nvPr/>
        </p:nvSpPr>
        <p:spPr>
          <a:xfrm>
            <a:off x="4066584" y="3799757"/>
            <a:ext cx="2087444" cy="2850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F61E5F-C9CE-4B22-B979-97EBD33F0C34}"/>
              </a:ext>
            </a:extLst>
          </p:cNvPr>
          <p:cNvSpPr txBox="1"/>
          <p:nvPr/>
        </p:nvSpPr>
        <p:spPr>
          <a:xfrm>
            <a:off x="4066583" y="3355834"/>
            <a:ext cx="23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แก้ไขการตั้งค่าแจ้งเตือน</a:t>
            </a:r>
          </a:p>
        </p:txBody>
      </p:sp>
      <p:pic>
        <p:nvPicPr>
          <p:cNvPr id="21" name="Picture 2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D278243-3509-450F-AB6E-9FAB5787C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71" y="4239830"/>
            <a:ext cx="2457536" cy="117404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FB0E18-E651-4845-ADC9-9058C292A32D}"/>
              </a:ext>
            </a:extLst>
          </p:cNvPr>
          <p:cNvSpPr/>
          <p:nvPr/>
        </p:nvSpPr>
        <p:spPr>
          <a:xfrm>
            <a:off x="7348492" y="4296144"/>
            <a:ext cx="2387872" cy="11740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383B00-4F80-46C3-8BEC-6115BCDF9C44}"/>
              </a:ext>
            </a:extLst>
          </p:cNvPr>
          <p:cNvSpPr/>
          <p:nvPr/>
        </p:nvSpPr>
        <p:spPr>
          <a:xfrm>
            <a:off x="10979358" y="2627019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A67020-1715-42D0-99C6-A9B9579FC031}"/>
              </a:ext>
            </a:extLst>
          </p:cNvPr>
          <p:cNvSpPr txBox="1"/>
          <p:nvPr/>
        </p:nvSpPr>
        <p:spPr>
          <a:xfrm>
            <a:off x="7348492" y="3772924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ลบบ่อสังเกตุการณ์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8B315C-A3E3-4DBF-920E-B6FC1AD9A921}"/>
              </a:ext>
            </a:extLst>
          </p:cNvPr>
          <p:cNvSpPr/>
          <p:nvPr/>
        </p:nvSpPr>
        <p:spPr>
          <a:xfrm>
            <a:off x="10258428" y="2828548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CB9B39-3B5A-44B9-A062-A91AA7FA6FF4}"/>
              </a:ext>
            </a:extLst>
          </p:cNvPr>
          <p:cNvSpPr/>
          <p:nvPr/>
        </p:nvSpPr>
        <p:spPr>
          <a:xfrm>
            <a:off x="4873402" y="4174103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521D3D-1EF6-4DE2-9C7D-E8A7F95599C3}"/>
              </a:ext>
            </a:extLst>
          </p:cNvPr>
          <p:cNvSpPr/>
          <p:nvPr/>
        </p:nvSpPr>
        <p:spPr>
          <a:xfrm>
            <a:off x="8687497" y="4413609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A3364D6-2022-4F59-B2BC-03BE81F469F7}"/>
              </a:ext>
            </a:extLst>
          </p:cNvPr>
          <p:cNvSpPr/>
          <p:nvPr/>
        </p:nvSpPr>
        <p:spPr>
          <a:xfrm>
            <a:off x="2742520" y="3958709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1357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59BB-E333-4C6E-9435-0752470F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+mn-cs"/>
              </a:rPr>
              <a:t>ข้อมูลในระบบ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82D0E-C713-429E-BA22-4ABF980B8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470"/>
            <a:ext cx="10515600" cy="4721592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</a:rPr>
              <a:t>ข้อมูลตรวจวัดจากบ่อบาดาล</a:t>
            </a: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ระดับน้ำ</a:t>
            </a: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คุณภาพน้ำ</a:t>
            </a:r>
          </a:p>
          <a:p>
            <a:r>
              <a:rPr lang="th-TH" dirty="0">
                <a:latin typeface="TH SarabunPSK" panose="020B0500040200020003" pitchFamily="34" charset="-34"/>
              </a:rPr>
              <a:t>ข้อมูลจากระบบพสุธารา</a:t>
            </a: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ข้อมูลบ่อ</a:t>
            </a:r>
          </a:p>
          <a:p>
            <a:r>
              <a:rPr lang="th-TH" dirty="0">
                <a:latin typeface="TH SarabunPSK" panose="020B0500040200020003" pitchFamily="34" charset="-34"/>
              </a:rPr>
              <a:t>ข้อมูลนำเข้าจากระบบ/หน่วยงาน</a:t>
            </a:r>
            <a:r>
              <a:rPr lang="th-TH" dirty="0" err="1">
                <a:latin typeface="TH SarabunPSK" panose="020B0500040200020003" pitchFamily="34" charset="-34"/>
              </a:rPr>
              <a:t>อื่นๆ</a:t>
            </a:r>
            <a:endParaRPr lang="th-TH" dirty="0">
              <a:latin typeface="TH SarabunPSK" panose="020B0500040200020003" pitchFamily="34" charset="-34"/>
            </a:endParaRP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ปริมาณน้ำฝน</a:t>
            </a: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สภาพน้ำและปริมาณน้ำท่า</a:t>
            </a: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ระดับน้ำทะเล</a:t>
            </a: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ภูมิสารสนเทศดินและการใช้ประโยชน์ที่ดินข้อมูลทางธรณีวิทยา</a:t>
            </a: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แหล่งแร่ และธรณีพิบัติ แหล่งกำเนิดมลพิษและคุณภาพสิ่งแวดล้อม</a:t>
            </a:r>
          </a:p>
          <a:p>
            <a:pPr lvl="1"/>
            <a:endParaRPr lang="th-TH" dirty="0">
              <a:latin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18C8EA-DFF3-4230-8B1A-E5BF939799C3}"/>
              </a:ext>
            </a:extLst>
          </p:cNvPr>
          <p:cNvSpPr/>
          <p:nvPr/>
        </p:nvSpPr>
        <p:spPr>
          <a:xfrm>
            <a:off x="5032130" y="2286000"/>
            <a:ext cx="2582008" cy="747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</a:rPr>
              <a:t>Web service</a:t>
            </a:r>
            <a:endParaRPr lang="th-TH" dirty="0">
              <a:latin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3DEF4-330D-4D0B-9964-AAB93F0C028F}"/>
              </a:ext>
            </a:extLst>
          </p:cNvPr>
          <p:cNvSpPr/>
          <p:nvPr/>
        </p:nvSpPr>
        <p:spPr>
          <a:xfrm>
            <a:off x="5032129" y="3265793"/>
            <a:ext cx="2582009" cy="747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</a:rPr>
              <a:t>Data Importer</a:t>
            </a:r>
            <a:endParaRPr lang="th-TH" dirty="0">
              <a:latin typeface="TH SarabunPSK" panose="020B0500040200020003" pitchFamily="34" charset="-34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2E9791F-6C7F-43E1-B027-EC9C40E2848D}"/>
              </a:ext>
            </a:extLst>
          </p:cNvPr>
          <p:cNvSpPr/>
          <p:nvPr/>
        </p:nvSpPr>
        <p:spPr>
          <a:xfrm>
            <a:off x="4053252" y="2457450"/>
            <a:ext cx="791308" cy="40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6F40721D-27E6-44A1-9BB2-6A6575FA4CB6}"/>
              </a:ext>
            </a:extLst>
          </p:cNvPr>
          <p:cNvSpPr/>
          <p:nvPr/>
        </p:nvSpPr>
        <p:spPr>
          <a:xfrm>
            <a:off x="9334503" y="2360734"/>
            <a:ext cx="1485900" cy="59787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</a:rPr>
              <a:t>Data file</a:t>
            </a:r>
            <a:endParaRPr lang="th-TH" dirty="0">
              <a:latin typeface="TH SarabunPSK" panose="020B0500040200020003" pitchFamily="34" charset="-34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C049F26-5945-47BF-80B6-C8F8DA7EF348}"/>
              </a:ext>
            </a:extLst>
          </p:cNvPr>
          <p:cNvSpPr/>
          <p:nvPr/>
        </p:nvSpPr>
        <p:spPr>
          <a:xfrm flipH="1">
            <a:off x="4035668" y="3437243"/>
            <a:ext cx="751742" cy="40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</a:endParaRP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C16344C3-A1AD-4242-9D32-A9580B51F8EA}"/>
              </a:ext>
            </a:extLst>
          </p:cNvPr>
          <p:cNvSpPr/>
          <p:nvPr/>
        </p:nvSpPr>
        <p:spPr>
          <a:xfrm>
            <a:off x="9325711" y="3265793"/>
            <a:ext cx="1503484" cy="7473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</a:rPr>
              <a:t>DB</a:t>
            </a:r>
            <a:endParaRPr lang="th-TH" dirty="0">
              <a:latin typeface="TH SarabunPSK" panose="020B0500040200020003" pitchFamily="34" charset="-34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6EED589-FC11-4ACA-8E90-F859D521830F}"/>
              </a:ext>
            </a:extLst>
          </p:cNvPr>
          <p:cNvSpPr/>
          <p:nvPr/>
        </p:nvSpPr>
        <p:spPr>
          <a:xfrm flipH="1">
            <a:off x="7702062" y="3437243"/>
            <a:ext cx="1503484" cy="40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CF48FA5-17BB-48F1-84B3-06F8C81243F0}"/>
              </a:ext>
            </a:extLst>
          </p:cNvPr>
          <p:cNvSpPr/>
          <p:nvPr/>
        </p:nvSpPr>
        <p:spPr>
          <a:xfrm>
            <a:off x="7710855" y="2494542"/>
            <a:ext cx="1582615" cy="40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19875-87B1-419F-A9BF-F36E10017AA3}"/>
              </a:ext>
            </a:extLst>
          </p:cNvPr>
          <p:cNvSpPr/>
          <p:nvPr/>
        </p:nvSpPr>
        <p:spPr>
          <a:xfrm>
            <a:off x="5032129" y="4816409"/>
            <a:ext cx="2582009" cy="747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</a:rPr>
              <a:t>Data Importer</a:t>
            </a:r>
            <a:endParaRPr lang="th-TH" dirty="0">
              <a:latin typeface="TH SarabunPSK" panose="020B0500040200020003" pitchFamily="34" charset="-34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5F4B94E-B0BE-462A-915A-CE97B7FA6478}"/>
              </a:ext>
            </a:extLst>
          </p:cNvPr>
          <p:cNvSpPr/>
          <p:nvPr/>
        </p:nvSpPr>
        <p:spPr>
          <a:xfrm flipH="1">
            <a:off x="4035668" y="4987859"/>
            <a:ext cx="751741" cy="40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F1F0644-63AE-4A3E-ABCE-C49589CC8AAD}"/>
              </a:ext>
            </a:extLst>
          </p:cNvPr>
          <p:cNvSpPr/>
          <p:nvPr/>
        </p:nvSpPr>
        <p:spPr>
          <a:xfrm flipH="1">
            <a:off x="7702062" y="4987859"/>
            <a:ext cx="1503484" cy="40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</a:endParaRP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934BBB08-F4F3-4518-874F-F552077C307A}"/>
              </a:ext>
            </a:extLst>
          </p:cNvPr>
          <p:cNvSpPr/>
          <p:nvPr/>
        </p:nvSpPr>
        <p:spPr>
          <a:xfrm>
            <a:off x="9325711" y="4548248"/>
            <a:ext cx="1485900" cy="59787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</a:rPr>
              <a:t>Data file</a:t>
            </a:r>
            <a:endParaRPr lang="th-TH" dirty="0">
              <a:latin typeface="TH SarabunPSK" panose="020B0500040200020003" pitchFamily="34" charset="-34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E2087441-A112-47B1-8E0B-EAAC2BD1D775}"/>
              </a:ext>
            </a:extLst>
          </p:cNvPr>
          <p:cNvSpPr/>
          <p:nvPr/>
        </p:nvSpPr>
        <p:spPr>
          <a:xfrm>
            <a:off x="9334503" y="5168108"/>
            <a:ext cx="1494692" cy="59787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H SarabunPSK" panose="020B0500040200020003" pitchFamily="34" charset="-34"/>
              </a:rPr>
              <a:t>Web service</a:t>
            </a:r>
            <a:endParaRPr lang="th-TH" sz="2400" dirty="0">
              <a:latin typeface="TH SarabunPSK" panose="020B0500040200020003" pitchFamily="34" charset="-34"/>
            </a:endParaRP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CB9E5F37-65AA-4C76-ADC8-204D08DE89EC}"/>
              </a:ext>
            </a:extLst>
          </p:cNvPr>
          <p:cNvSpPr/>
          <p:nvPr/>
        </p:nvSpPr>
        <p:spPr>
          <a:xfrm>
            <a:off x="9319846" y="5802041"/>
            <a:ext cx="1485900" cy="59787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anose="020B0500040200020003" pitchFamily="34" charset="-34"/>
              </a:rPr>
              <a:t>รูปภาพ</a:t>
            </a:r>
          </a:p>
        </p:txBody>
      </p:sp>
    </p:spTree>
    <p:extLst>
      <p:ext uri="{BB962C8B-B14F-4D97-AF65-F5344CB8AC3E}">
        <p14:creationId xmlns:p14="http://schemas.microsoft.com/office/powerpoint/2010/main" val="192598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940854-33C8-4057-8836-E8729A1BE752}"/>
              </a:ext>
            </a:extLst>
          </p:cNvPr>
          <p:cNvSpPr/>
          <p:nvPr/>
        </p:nvSpPr>
        <p:spPr>
          <a:xfrm>
            <a:off x="5129349" y="1428206"/>
            <a:ext cx="3048735" cy="52948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38CCC-7266-40F7-BCA6-6972641C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+mn-cs"/>
              </a:rPr>
              <a:t>การประมวลผลของข้อมูลในระบบ </a:t>
            </a:r>
            <a:r>
              <a:rPr lang="en-US" b="1" dirty="0">
                <a:latin typeface="TH SarabunPSK" panose="020B0500040200020003" pitchFamily="34" charset="-34"/>
                <a:cs typeface="+mn-cs"/>
              </a:rPr>
              <a:t>(Data flow)</a:t>
            </a:r>
            <a:endParaRPr lang="th-TH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3429BDEC-8A83-442B-AFA8-5E65EF13CD8B}"/>
              </a:ext>
            </a:extLst>
          </p:cNvPr>
          <p:cNvSpPr/>
          <p:nvPr/>
        </p:nvSpPr>
        <p:spPr>
          <a:xfrm>
            <a:off x="2409093" y="1550925"/>
            <a:ext cx="1397976" cy="105507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</a:rPr>
              <a:t>DB</a:t>
            </a:r>
            <a:br>
              <a:rPr lang="th-TH" b="1" dirty="0">
                <a:latin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</a:rPr>
              <a:t>พสุธารา</a:t>
            </a: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923F6841-6DFA-4B17-8E1D-6F33716EEA16}"/>
              </a:ext>
            </a:extLst>
          </p:cNvPr>
          <p:cNvSpPr/>
          <p:nvPr/>
        </p:nvSpPr>
        <p:spPr>
          <a:xfrm>
            <a:off x="5983167" y="4367566"/>
            <a:ext cx="1397976" cy="1055077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</a:rPr>
              <a:t>DB </a:t>
            </a:r>
            <a:r>
              <a:rPr lang="th-TH" b="1" dirty="0">
                <a:latin typeface="TH SarabunPSK" panose="020B0500040200020003" pitchFamily="34" charset="-34"/>
              </a:rPr>
              <a:t>ระบบ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969CC-39D5-4821-843C-6827CE05607E}"/>
              </a:ext>
            </a:extLst>
          </p:cNvPr>
          <p:cNvSpPr/>
          <p:nvPr/>
        </p:nvSpPr>
        <p:spPr>
          <a:xfrm>
            <a:off x="3266342" y="3059722"/>
            <a:ext cx="1661745" cy="69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</a:rPr>
              <a:t>Web service</a:t>
            </a:r>
            <a:endParaRPr lang="th-TH" b="1" dirty="0">
              <a:latin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103858-93BA-4C33-972D-F6A3657388B0}"/>
              </a:ext>
            </a:extLst>
          </p:cNvPr>
          <p:cNvSpPr/>
          <p:nvPr/>
        </p:nvSpPr>
        <p:spPr>
          <a:xfrm>
            <a:off x="3266342" y="3873009"/>
            <a:ext cx="1661745" cy="69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</a:rPr>
              <a:t>Data file</a:t>
            </a:r>
            <a:endParaRPr lang="th-TH" b="1" dirty="0">
              <a:latin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BD7F6A-C2C2-4B6F-9D5D-3E6A9CEA49AA}"/>
              </a:ext>
            </a:extLst>
          </p:cNvPr>
          <p:cNvSpPr/>
          <p:nvPr/>
        </p:nvSpPr>
        <p:spPr>
          <a:xfrm>
            <a:off x="3266342" y="4686296"/>
            <a:ext cx="1661745" cy="69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</a:rPr>
              <a:t>Pictures</a:t>
            </a:r>
            <a:endParaRPr lang="th-TH" b="1" dirty="0">
              <a:latin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298B3D-79E0-4328-9996-C02C4ABE68F7}"/>
              </a:ext>
            </a:extLst>
          </p:cNvPr>
          <p:cNvSpPr/>
          <p:nvPr/>
        </p:nvSpPr>
        <p:spPr>
          <a:xfrm>
            <a:off x="663815" y="3059722"/>
            <a:ext cx="1591407" cy="69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หน่วยงานอื่น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F186FE-5796-4835-A617-049B77505C56}"/>
              </a:ext>
            </a:extLst>
          </p:cNvPr>
          <p:cNvSpPr/>
          <p:nvPr/>
        </p:nvSpPr>
        <p:spPr>
          <a:xfrm>
            <a:off x="663815" y="3873008"/>
            <a:ext cx="1591407" cy="69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ระบบงานอื่น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FBD6A4-DC32-40D1-A00E-B8DECA6CCE83}"/>
              </a:ext>
            </a:extLst>
          </p:cNvPr>
          <p:cNvSpPr/>
          <p:nvPr/>
        </p:nvSpPr>
        <p:spPr>
          <a:xfrm>
            <a:off x="663814" y="4686294"/>
            <a:ext cx="1591407" cy="165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แบบจำลอง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F2B0E8-DD36-4066-B1A7-22867D2C672F}"/>
              </a:ext>
            </a:extLst>
          </p:cNvPr>
          <p:cNvSpPr/>
          <p:nvPr/>
        </p:nvSpPr>
        <p:spPr>
          <a:xfrm>
            <a:off x="5840228" y="1956280"/>
            <a:ext cx="1712363" cy="19167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</a:rPr>
              <a:t>Data Importer</a:t>
            </a:r>
            <a:endParaRPr lang="th-TH" b="1" dirty="0">
              <a:latin typeface="TH SarabunPSK" panose="020B0500040200020003" pitchFamily="34" charset="-34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72E942F-955F-4FD7-91E2-C2436C75D2CE}"/>
              </a:ext>
            </a:extLst>
          </p:cNvPr>
          <p:cNvSpPr/>
          <p:nvPr/>
        </p:nvSpPr>
        <p:spPr>
          <a:xfrm>
            <a:off x="2511733" y="3147644"/>
            <a:ext cx="494559" cy="211893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0AF8A4D-A593-418D-B67F-3A887FCBFA34}"/>
              </a:ext>
            </a:extLst>
          </p:cNvPr>
          <p:cNvSpPr/>
          <p:nvPr/>
        </p:nvSpPr>
        <p:spPr>
          <a:xfrm>
            <a:off x="5266595" y="3147644"/>
            <a:ext cx="334107" cy="121992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86CF6994-A86F-42C6-BCCA-9103825CC4D0}"/>
              </a:ext>
            </a:extLst>
          </p:cNvPr>
          <p:cNvSpPr/>
          <p:nvPr/>
        </p:nvSpPr>
        <p:spPr>
          <a:xfrm flipV="1">
            <a:off x="6334859" y="3985105"/>
            <a:ext cx="694593" cy="347299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091030C-BA85-4D0F-AB80-2DBB5AC8B379}"/>
              </a:ext>
            </a:extLst>
          </p:cNvPr>
          <p:cNvSpPr/>
          <p:nvPr/>
        </p:nvSpPr>
        <p:spPr>
          <a:xfrm>
            <a:off x="4202726" y="1956280"/>
            <a:ext cx="1397976" cy="53194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B7421E1-9560-4625-BB93-8F76E83A2D68}"/>
              </a:ext>
            </a:extLst>
          </p:cNvPr>
          <p:cNvSpPr/>
          <p:nvPr/>
        </p:nvSpPr>
        <p:spPr>
          <a:xfrm>
            <a:off x="7453677" y="4651119"/>
            <a:ext cx="334107" cy="6154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4" name="Graphic 23" descr="Users">
            <a:extLst>
              <a:ext uri="{FF2B5EF4-FFF2-40B4-BE49-F238E27FC236}">
                <a16:creationId xmlns:a16="http://schemas.microsoft.com/office/drawing/2014/main" id="{429D4C3C-5187-4497-BE16-BA32F2EDA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0318" y="2431065"/>
            <a:ext cx="914400" cy="914400"/>
          </a:xfrm>
          <a:prstGeom prst="rect">
            <a:avLst/>
          </a:prstGeom>
        </p:spPr>
      </p:pic>
      <p:pic>
        <p:nvPicPr>
          <p:cNvPr id="26" name="Graphic 25" descr="Laptop">
            <a:extLst>
              <a:ext uri="{FF2B5EF4-FFF2-40B4-BE49-F238E27FC236}">
                <a16:creationId xmlns:a16="http://schemas.microsoft.com/office/drawing/2014/main" id="{8F009C76-3244-4E33-A874-938A56BF5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5708" y="2888265"/>
            <a:ext cx="914400" cy="914400"/>
          </a:xfrm>
          <a:prstGeom prst="rect">
            <a:avLst/>
          </a:prstGeom>
        </p:spPr>
      </p:pic>
      <p:pic>
        <p:nvPicPr>
          <p:cNvPr id="28" name="Graphic 27" descr="Monitor">
            <a:extLst>
              <a:ext uri="{FF2B5EF4-FFF2-40B4-BE49-F238E27FC236}">
                <a16:creationId xmlns:a16="http://schemas.microsoft.com/office/drawing/2014/main" id="{6D284AB9-1A55-4041-9B3B-360695D3C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5708" y="1973865"/>
            <a:ext cx="914400" cy="914400"/>
          </a:xfrm>
          <a:prstGeom prst="rect">
            <a:avLst/>
          </a:prstGeom>
        </p:spPr>
      </p:pic>
      <p:pic>
        <p:nvPicPr>
          <p:cNvPr id="29" name="Graphic 28" descr="Users">
            <a:extLst>
              <a:ext uri="{FF2B5EF4-FFF2-40B4-BE49-F238E27FC236}">
                <a16:creationId xmlns:a16="http://schemas.microsoft.com/office/drawing/2014/main" id="{C4406055-4E6F-43F9-A725-FDEFA8D4C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0318" y="3268531"/>
            <a:ext cx="914400" cy="914400"/>
          </a:xfrm>
          <a:prstGeom prst="rect">
            <a:avLst/>
          </a:prstGeom>
        </p:spPr>
      </p:pic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15E3611-CF19-4710-BCEF-6D8AC29C71E8}"/>
              </a:ext>
            </a:extLst>
          </p:cNvPr>
          <p:cNvCxnSpPr>
            <a:endCxn id="28" idx="1"/>
          </p:cNvCxnSpPr>
          <p:nvPr/>
        </p:nvCxnSpPr>
        <p:spPr>
          <a:xfrm rot="5400000" flipH="1" flipV="1">
            <a:off x="7837216" y="3157560"/>
            <a:ext cx="2074986" cy="621997"/>
          </a:xfrm>
          <a:prstGeom prst="bentConnector2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F8A32365-EE61-4F6B-BB5F-0C07F374AE5E}"/>
              </a:ext>
            </a:extLst>
          </p:cNvPr>
          <p:cNvCxnSpPr>
            <a:cxnSpLocks/>
            <a:endCxn id="26" idx="1"/>
          </p:cNvCxnSpPr>
          <p:nvPr/>
        </p:nvCxnSpPr>
        <p:spPr>
          <a:xfrm rot="5400000" flipH="1" flipV="1">
            <a:off x="8295033" y="3610981"/>
            <a:ext cx="1156190" cy="625159"/>
          </a:xfrm>
          <a:prstGeom prst="bentConnector2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DEAA5E2-BB01-4F78-B746-BDE9F7D1FA54}"/>
              </a:ext>
            </a:extLst>
          </p:cNvPr>
          <p:cNvSpPr/>
          <p:nvPr/>
        </p:nvSpPr>
        <p:spPr>
          <a:xfrm>
            <a:off x="5840228" y="5846875"/>
            <a:ext cx="1725551" cy="8089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</a:rPr>
              <a:t>Data Exporter</a:t>
            </a:r>
            <a:endParaRPr lang="th-TH" b="1" dirty="0">
              <a:latin typeface="TH SarabunPSK" panose="020B0500040200020003" pitchFamily="34" charset="-34"/>
            </a:endParaRPr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40BF9C80-1FE9-41A6-84DF-A7F17DC782DF}"/>
              </a:ext>
            </a:extLst>
          </p:cNvPr>
          <p:cNvSpPr/>
          <p:nvPr/>
        </p:nvSpPr>
        <p:spPr>
          <a:xfrm flipV="1">
            <a:off x="6357935" y="5464414"/>
            <a:ext cx="694593" cy="347299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CB7245C-FD8C-4009-9AA4-8C9E762679BD}"/>
              </a:ext>
            </a:extLst>
          </p:cNvPr>
          <p:cNvSpPr/>
          <p:nvPr/>
        </p:nvSpPr>
        <p:spPr>
          <a:xfrm flipH="1">
            <a:off x="2551966" y="5806390"/>
            <a:ext cx="3048735" cy="53194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EEE6C4-E6DD-4024-AA13-17129FEB0E5E}"/>
              </a:ext>
            </a:extLst>
          </p:cNvPr>
          <p:cNvSpPr/>
          <p:nvPr/>
        </p:nvSpPr>
        <p:spPr>
          <a:xfrm>
            <a:off x="7860318" y="4484073"/>
            <a:ext cx="1661745" cy="8968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</a:rPr>
              <a:t>เว็บแสดงผล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3D5311-84E2-4DA2-BF94-225B7B8D2992}"/>
              </a:ext>
            </a:extLst>
          </p:cNvPr>
          <p:cNvSpPr txBox="1"/>
          <p:nvPr/>
        </p:nvSpPr>
        <p:spPr>
          <a:xfrm>
            <a:off x="7257954" y="1394413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ระบบ</a:t>
            </a:r>
          </a:p>
        </p:txBody>
      </p:sp>
    </p:spTree>
    <p:extLst>
      <p:ext uri="{BB962C8B-B14F-4D97-AF65-F5344CB8AC3E}">
        <p14:creationId xmlns:p14="http://schemas.microsoft.com/office/powerpoint/2010/main" val="427700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B389-5E3E-44F8-8B2B-D7FF9A28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A7A9CF-464F-4ADB-A604-D80BAE821104}"/>
              </a:ext>
            </a:extLst>
          </p:cNvPr>
          <p:cNvSpPr/>
          <p:nvPr/>
        </p:nvSpPr>
        <p:spPr>
          <a:xfrm>
            <a:off x="984738" y="5284177"/>
            <a:ext cx="3810000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 Server</a:t>
            </a:r>
            <a:endParaRPr lang="th-T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2B543C-08BE-4F8E-80C7-80D076F0E9E2}"/>
              </a:ext>
            </a:extLst>
          </p:cNvPr>
          <p:cNvSpPr/>
          <p:nvPr/>
        </p:nvSpPr>
        <p:spPr>
          <a:xfrm>
            <a:off x="4812322" y="5284177"/>
            <a:ext cx="3810000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/ Picture Files</a:t>
            </a:r>
            <a:endParaRPr lang="th-T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9F443-D906-421D-BB1E-095DD6951E11}"/>
              </a:ext>
            </a:extLst>
          </p:cNvPr>
          <p:cNvSpPr/>
          <p:nvPr/>
        </p:nvSpPr>
        <p:spPr>
          <a:xfrm>
            <a:off x="984737" y="4510454"/>
            <a:ext cx="5503985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services API</a:t>
            </a:r>
            <a:endParaRPr lang="th-T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FA02A-7F00-41B0-902E-1E8DD152D936}"/>
              </a:ext>
            </a:extLst>
          </p:cNvPr>
          <p:cNvSpPr/>
          <p:nvPr/>
        </p:nvSpPr>
        <p:spPr>
          <a:xfrm>
            <a:off x="984736" y="3736731"/>
            <a:ext cx="7637586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pages</a:t>
            </a:r>
            <a:endParaRPr lang="th-T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985EF-F7B6-4560-8C3D-5CA45F17D4CF}"/>
              </a:ext>
            </a:extLst>
          </p:cNvPr>
          <p:cNvSpPr/>
          <p:nvPr/>
        </p:nvSpPr>
        <p:spPr>
          <a:xfrm>
            <a:off x="6506306" y="4510455"/>
            <a:ext cx="2116016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 access</a:t>
            </a:r>
            <a:endParaRPr lang="th-TH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610D1C61-5DB4-4E9B-AAB3-C8728775460D}"/>
              </a:ext>
            </a:extLst>
          </p:cNvPr>
          <p:cNvSpPr/>
          <p:nvPr/>
        </p:nvSpPr>
        <p:spPr>
          <a:xfrm>
            <a:off x="8845061" y="1477108"/>
            <a:ext cx="1354015" cy="45632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50FFA-CAD4-48C8-A506-A6512E39E444}"/>
              </a:ext>
            </a:extLst>
          </p:cNvPr>
          <p:cNvSpPr txBox="1"/>
          <p:nvPr/>
        </p:nvSpPr>
        <p:spPr>
          <a:xfrm rot="16200000">
            <a:off x="8582054" y="3638530"/>
            <a:ext cx="184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flow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F5FA40-84E0-475A-B0F3-F650622F83B2}"/>
              </a:ext>
            </a:extLst>
          </p:cNvPr>
          <p:cNvSpPr/>
          <p:nvPr/>
        </p:nvSpPr>
        <p:spPr>
          <a:xfrm>
            <a:off x="984737" y="2963007"/>
            <a:ext cx="7637585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Browsers (IE, Edge, Firefox, Chrome, Safari)</a:t>
            </a:r>
            <a:endParaRPr lang="th-T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D6FEF5-50B0-4D49-8A77-422336E6AB7F}"/>
              </a:ext>
            </a:extLst>
          </p:cNvPr>
          <p:cNvSpPr/>
          <p:nvPr/>
        </p:nvSpPr>
        <p:spPr>
          <a:xfrm>
            <a:off x="984737" y="2189282"/>
            <a:ext cx="2476501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Computers</a:t>
            </a:r>
            <a:endParaRPr lang="th-T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09880F-3B28-4886-8A64-4B4CE979CF32}"/>
              </a:ext>
            </a:extLst>
          </p:cNvPr>
          <p:cNvSpPr/>
          <p:nvPr/>
        </p:nvSpPr>
        <p:spPr>
          <a:xfrm>
            <a:off x="3490547" y="2189282"/>
            <a:ext cx="2605453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Mobiles</a:t>
            </a:r>
            <a:endParaRPr lang="th-T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1E91E0-25B6-4113-A987-D2A32C32C842}"/>
              </a:ext>
            </a:extLst>
          </p:cNvPr>
          <p:cNvSpPr/>
          <p:nvPr/>
        </p:nvSpPr>
        <p:spPr>
          <a:xfrm>
            <a:off x="6125309" y="2189282"/>
            <a:ext cx="2497013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Tablets</a:t>
            </a:r>
            <a:endParaRPr lang="th-TH" dirty="0"/>
          </a:p>
        </p:txBody>
      </p:sp>
      <p:pic>
        <p:nvPicPr>
          <p:cNvPr id="16" name="Graphic 15" descr="Users">
            <a:extLst>
              <a:ext uri="{FF2B5EF4-FFF2-40B4-BE49-F238E27FC236}">
                <a16:creationId xmlns:a16="http://schemas.microsoft.com/office/drawing/2014/main" id="{89ACDB5B-EABD-4FC5-953A-494CC9E3E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6689" y="1277991"/>
            <a:ext cx="914400" cy="914400"/>
          </a:xfrm>
          <a:prstGeom prst="rect">
            <a:avLst/>
          </a:prstGeom>
        </p:spPr>
      </p:pic>
      <p:pic>
        <p:nvPicPr>
          <p:cNvPr id="17" name="Graphic 16" descr="Users">
            <a:extLst>
              <a:ext uri="{FF2B5EF4-FFF2-40B4-BE49-F238E27FC236}">
                <a16:creationId xmlns:a16="http://schemas.microsoft.com/office/drawing/2014/main" id="{AE1604AA-7B8F-4A6A-8194-FD4245C6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2492" y="1274882"/>
            <a:ext cx="914400" cy="914400"/>
          </a:xfrm>
          <a:prstGeom prst="rect">
            <a:avLst/>
          </a:prstGeom>
        </p:spPr>
      </p:pic>
      <p:pic>
        <p:nvPicPr>
          <p:cNvPr id="18" name="Graphic 17" descr="Users">
            <a:extLst>
              <a:ext uri="{FF2B5EF4-FFF2-40B4-BE49-F238E27FC236}">
                <a16:creationId xmlns:a16="http://schemas.microsoft.com/office/drawing/2014/main" id="{F24AE962-58BC-4AB0-95EE-E5C3600CB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8368" y="12314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9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016808-F5A1-431C-B020-B0A44E8C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6092"/>
            <a:ext cx="10515600" cy="2852737"/>
          </a:xfrm>
        </p:spPr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การใช้งานระบบสำหรับบุคคลทั่วไป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8840C-104D-4F34-8F8E-66D5B6618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50018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Public IP : </a:t>
            </a:r>
            <a:r>
              <a:rPr lang="en-GB" sz="3600" dirty="0">
                <a:solidFill>
                  <a:srgbClr val="0070C0"/>
                </a:solidFill>
                <a:hlinkClick r:id="rId2"/>
              </a:rPr>
              <a:t>http://119.46.179.61</a:t>
            </a:r>
            <a:r>
              <a:rPr lang="th-TH" sz="3600" dirty="0">
                <a:solidFill>
                  <a:srgbClr val="0070C0"/>
                </a:solidFill>
              </a:rPr>
              <a:t> เข้าใช้งานจากเน็ตภายนอก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Intranet IP : </a:t>
            </a:r>
            <a:r>
              <a:rPr lang="en-US" sz="3600" dirty="0">
                <a:solidFill>
                  <a:srgbClr val="0070C0"/>
                </a:solidFill>
                <a:hlinkClick r:id="rId3"/>
              </a:rPr>
              <a:t>http://172.16.80.61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th-TH" sz="3600" dirty="0">
                <a:solidFill>
                  <a:srgbClr val="0070C0"/>
                </a:solidFill>
              </a:rPr>
              <a:t>เข้าใช้งานจากภายในกรมฯ</a:t>
            </a:r>
            <a:br>
              <a:rPr lang="en-GB" sz="3600" dirty="0">
                <a:solidFill>
                  <a:srgbClr val="0070C0"/>
                </a:solidFill>
              </a:rPr>
            </a:br>
            <a:endParaRPr lang="th-TH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4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621E51-1F5B-4891-A34F-330C2D04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ข้อมูลที่บุคคลทั่วไปเข้าถึงได้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333949-2C6F-42F2-BA00-C78DE5940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ข้อมูลแสดงผลบนแผนที่ ข้อมูลตำแหน่ง ข้อมูลตรวจวัด ชั้นข้อมูล</a:t>
            </a:r>
            <a:r>
              <a:rPr lang="th-TH" dirty="0" err="1"/>
              <a:t>ต่างๆ</a:t>
            </a:r>
            <a:r>
              <a:rPr lang="th-TH" dirty="0"/>
              <a:t> และการแจ้งเตือน</a:t>
            </a:r>
          </a:p>
          <a:p>
            <a:r>
              <a:rPr lang="th-TH" dirty="0"/>
              <a:t>หน้ารับข้อมูลการแจ้งเตือนระดับน้ำ</a:t>
            </a:r>
          </a:p>
          <a:p>
            <a:r>
              <a:rPr lang="th-TH" dirty="0"/>
              <a:t>รายงาน</a:t>
            </a:r>
          </a:p>
          <a:p>
            <a:pPr lvl="1"/>
            <a:r>
              <a:rPr lang="th-TH" dirty="0"/>
              <a:t>ระดับน้ำ</a:t>
            </a:r>
          </a:p>
          <a:p>
            <a:pPr lvl="1"/>
            <a:r>
              <a:rPr lang="th-TH" dirty="0"/>
              <a:t>กราฟระดับน้ำเทียบสถิติย้อนหลัง</a:t>
            </a:r>
          </a:p>
          <a:p>
            <a:pPr lvl="1"/>
            <a:r>
              <a:rPr lang="th-TH" dirty="0"/>
              <a:t>คุณภาพน้ำ</a:t>
            </a:r>
          </a:p>
          <a:p>
            <a:pPr lvl="1"/>
            <a:r>
              <a:rPr lang="th-TH" dirty="0"/>
              <a:t>กราฟคุณภาพน้ำรายดัชนี</a:t>
            </a:r>
          </a:p>
        </p:txBody>
      </p:sp>
    </p:spTree>
    <p:extLst>
      <p:ext uri="{BB962C8B-B14F-4D97-AF65-F5344CB8AC3E}">
        <p14:creationId xmlns:p14="http://schemas.microsoft.com/office/powerpoint/2010/main" val="344161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34A0B19-A396-4EFF-948C-4E32EE41D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46" y="1741307"/>
            <a:ext cx="9573544" cy="500366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F0E0EC-D2C6-4D3D-8C64-45A9B2D7F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30" y="161316"/>
            <a:ext cx="1035938" cy="14216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หน้าแรก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710CD3-7C52-4FD2-B920-EB04D00B9A95}"/>
              </a:ext>
            </a:extLst>
          </p:cNvPr>
          <p:cNvSpPr txBox="1"/>
          <p:nvPr/>
        </p:nvSpPr>
        <p:spPr>
          <a:xfrm>
            <a:off x="7177557" y="1175361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เมนูระบบ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0A477E-929A-49D4-A713-D9992C08F3E9}"/>
              </a:ext>
            </a:extLst>
          </p:cNvPr>
          <p:cNvSpPr/>
          <p:nvPr/>
        </p:nvSpPr>
        <p:spPr>
          <a:xfrm>
            <a:off x="9245491" y="214416"/>
            <a:ext cx="1091978" cy="1271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2321956" y="2660357"/>
            <a:ext cx="7181887" cy="39338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67A5EF-C98A-4CA6-8457-35AA5D6880D8}"/>
              </a:ext>
            </a:extLst>
          </p:cNvPr>
          <p:cNvSpPr/>
          <p:nvPr/>
        </p:nvSpPr>
        <p:spPr>
          <a:xfrm>
            <a:off x="9752320" y="2317514"/>
            <a:ext cx="1985223" cy="1111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3870844" y="3852691"/>
            <a:ext cx="1609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แผนที่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5ED7ED-1B40-4FF4-B3B5-7392AD674622}"/>
              </a:ext>
            </a:extLst>
          </p:cNvPr>
          <p:cNvSpPr txBox="1"/>
          <p:nvPr/>
        </p:nvSpPr>
        <p:spPr>
          <a:xfrm>
            <a:off x="9949320" y="3498748"/>
            <a:ext cx="1494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ชั้นข้อมูล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0B690A-B474-486D-BFA1-AC10F5CAB4AC}"/>
              </a:ext>
            </a:extLst>
          </p:cNvPr>
          <p:cNvCxnSpPr>
            <a:cxnSpLocks/>
          </p:cNvCxnSpPr>
          <p:nvPr/>
        </p:nvCxnSpPr>
        <p:spPr>
          <a:xfrm>
            <a:off x="8871438" y="2029410"/>
            <a:ext cx="2769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1CD69F0-E91B-438D-98E6-BA76F8C778B2}"/>
              </a:ext>
            </a:extLst>
          </p:cNvPr>
          <p:cNvSpPr/>
          <p:nvPr/>
        </p:nvSpPr>
        <p:spPr>
          <a:xfrm rot="16200000">
            <a:off x="10416447" y="1221446"/>
            <a:ext cx="427156" cy="473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91BD6-5EC7-4B99-A02F-858DA91EE03A}"/>
              </a:ext>
            </a:extLst>
          </p:cNvPr>
          <p:cNvSpPr txBox="1"/>
          <p:nvPr/>
        </p:nvSpPr>
        <p:spPr>
          <a:xfrm>
            <a:off x="6196741" y="3176431"/>
            <a:ext cx="3188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ข้อมูลสถานีและบ่อ</a:t>
            </a:r>
          </a:p>
        </p:txBody>
      </p:sp>
    </p:spTree>
    <p:extLst>
      <p:ext uri="{BB962C8B-B14F-4D97-AF65-F5344CB8AC3E}">
        <p14:creationId xmlns:p14="http://schemas.microsoft.com/office/powerpoint/2010/main" val="334541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A screenshot of a map&#10;&#10;Description generated with high confidence">
            <a:extLst>
              <a:ext uri="{FF2B5EF4-FFF2-40B4-BE49-F238E27FC236}">
                <a16:creationId xmlns:a16="http://schemas.microsoft.com/office/drawing/2014/main" id="{DC888995-D0BD-4073-BC54-20D3FA1EB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" y="2653897"/>
            <a:ext cx="7579468" cy="377175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90600" y="562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การแจ้งเตือน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710CD3-7C52-4FD2-B920-EB04D00B9A95}"/>
              </a:ext>
            </a:extLst>
          </p:cNvPr>
          <p:cNvSpPr txBox="1"/>
          <p:nvPr/>
        </p:nvSpPr>
        <p:spPr>
          <a:xfrm>
            <a:off x="4213869" y="1946011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เมนูแจ้งเตือน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0A477E-929A-49D4-A713-D9992C08F3E9}"/>
              </a:ext>
            </a:extLst>
          </p:cNvPr>
          <p:cNvSpPr/>
          <p:nvPr/>
        </p:nvSpPr>
        <p:spPr>
          <a:xfrm>
            <a:off x="6024196" y="2629046"/>
            <a:ext cx="448408" cy="330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5ED7ED-1B40-4FF4-B3B5-7392AD674622}"/>
              </a:ext>
            </a:extLst>
          </p:cNvPr>
          <p:cNvSpPr txBox="1"/>
          <p:nvPr/>
        </p:nvSpPr>
        <p:spPr>
          <a:xfrm>
            <a:off x="8431823" y="504810"/>
            <a:ext cx="207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</a:t>
            </a:r>
          </a:p>
        </p:txBody>
      </p:sp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9B2CB7A-A029-494F-9A20-232FCBE72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60232"/>
            <a:ext cx="4718538" cy="26343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42ECFC2-1B50-40BA-821A-B8F880203D23}"/>
              </a:ext>
            </a:extLst>
          </p:cNvPr>
          <p:cNvSpPr/>
          <p:nvPr/>
        </p:nvSpPr>
        <p:spPr>
          <a:xfrm>
            <a:off x="7086600" y="1060231"/>
            <a:ext cx="4718538" cy="2634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0D41142-BAD9-4D76-8EA3-5B9AF862BFF0}"/>
              </a:ext>
            </a:extLst>
          </p:cNvPr>
          <p:cNvSpPr/>
          <p:nvPr/>
        </p:nvSpPr>
        <p:spPr>
          <a:xfrm>
            <a:off x="6321252" y="1863926"/>
            <a:ext cx="672296" cy="618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28B976-2B6E-48EC-924C-762F525ED9D8}"/>
              </a:ext>
            </a:extLst>
          </p:cNvPr>
          <p:cNvCxnSpPr>
            <a:cxnSpLocks/>
          </p:cNvCxnSpPr>
          <p:nvPr/>
        </p:nvCxnSpPr>
        <p:spPr>
          <a:xfrm>
            <a:off x="2347547" y="4175070"/>
            <a:ext cx="791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B21211-5F44-45DC-9BC7-6A6D69D6C7C4}"/>
              </a:ext>
            </a:extLst>
          </p:cNvPr>
          <p:cNvCxnSpPr>
            <a:cxnSpLocks/>
          </p:cNvCxnSpPr>
          <p:nvPr/>
        </p:nvCxnSpPr>
        <p:spPr>
          <a:xfrm>
            <a:off x="2165839" y="5136362"/>
            <a:ext cx="2960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209DCB-93A6-45DF-BC40-2B252BF18578}"/>
              </a:ext>
            </a:extLst>
          </p:cNvPr>
          <p:cNvCxnSpPr>
            <a:cxnSpLocks/>
          </p:cNvCxnSpPr>
          <p:nvPr/>
        </p:nvCxnSpPr>
        <p:spPr>
          <a:xfrm>
            <a:off x="2152650" y="5455815"/>
            <a:ext cx="2960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3281A4-EBCB-4BD1-8D72-91FF97994B83}"/>
              </a:ext>
            </a:extLst>
          </p:cNvPr>
          <p:cNvSpPr txBox="1"/>
          <p:nvPr/>
        </p:nvSpPr>
        <p:spPr>
          <a:xfrm>
            <a:off x="6248400" y="4200533"/>
            <a:ext cx="5436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บนแผนที่การแจ้งเตือนจะแสดงระดับเตือนที่ระดับสูง ของข้อมูลในตาราง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B1B48D-6019-4F68-8458-DADBE6170534}"/>
              </a:ext>
            </a:extLst>
          </p:cNvPr>
          <p:cNvSpPr txBox="1"/>
          <p:nvPr/>
        </p:nvSpPr>
        <p:spPr>
          <a:xfrm>
            <a:off x="6248400" y="5520084"/>
            <a:ext cx="5773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ตารางจะแสดงการแจ้งเตือนของบ่อสังเกตุการณ์นั้น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E424D82-9FAC-4297-9C4C-A0B9366474A8}"/>
              </a:ext>
            </a:extLst>
          </p:cNvPr>
          <p:cNvSpPr/>
          <p:nvPr/>
        </p:nvSpPr>
        <p:spPr>
          <a:xfrm>
            <a:off x="2708031" y="3845163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349837-4D3F-4685-808E-5BBC6D23548C}"/>
              </a:ext>
            </a:extLst>
          </p:cNvPr>
          <p:cNvSpPr/>
          <p:nvPr/>
        </p:nvSpPr>
        <p:spPr>
          <a:xfrm>
            <a:off x="1880090" y="5077267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3729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631</Words>
  <Application>Microsoft Office PowerPoint</Application>
  <PresentationFormat>Widescreen</PresentationFormat>
  <Paragraphs>198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Angsana New</vt:lpstr>
      <vt:lpstr>Arial</vt:lpstr>
      <vt:lpstr>Calibri</vt:lpstr>
      <vt:lpstr>Calibri Light</vt:lpstr>
      <vt:lpstr>Cordia New</vt:lpstr>
      <vt:lpstr>TH Sarabun New</vt:lpstr>
      <vt:lpstr>TH SarabunPSK</vt:lpstr>
      <vt:lpstr>Office Theme</vt:lpstr>
      <vt:lpstr>เว็บแสดงผลข้อมูลบ่อน้ำบาดาล</vt:lpstr>
      <vt:lpstr>ระบบนำเสนอข้อมูลบ่อบาดาล</vt:lpstr>
      <vt:lpstr>ข้อมูลในระบบ</vt:lpstr>
      <vt:lpstr>การประมวลผลของข้อมูลในระบบ (Data flow)</vt:lpstr>
      <vt:lpstr>System Architecture</vt:lpstr>
      <vt:lpstr>การใช้งานระบบสำหรับบุคคลทั่วไป</vt:lpstr>
      <vt:lpstr>ข้อมูลที่บุคคลทั่วไปเข้าถึงได้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การใช้งานสำหรับเจ้าหน้าที่</vt:lpstr>
      <vt:lpstr>PowerPoint Presentation</vt:lpstr>
      <vt:lpstr>PowerPoint Presentation</vt:lpstr>
      <vt:lpstr>PowerPoint Presentation</vt:lpstr>
      <vt:lpstr>การใช้งานสำหรับผู้ดูแลระบบ</vt:lpstr>
      <vt:lpstr>ผู้ดูแลระบบสามารถเข้าใช้งานเพิ่มเติมจากเจ้าหน้าที่ดังนี้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Artit Pukprasit</dc:creator>
  <cp:lastModifiedBy>Artit Pukprasit</cp:lastModifiedBy>
  <cp:revision>66</cp:revision>
  <dcterms:created xsi:type="dcterms:W3CDTF">2017-11-17T09:56:33Z</dcterms:created>
  <dcterms:modified xsi:type="dcterms:W3CDTF">2018-07-17T08:07:24Z</dcterms:modified>
</cp:coreProperties>
</file>