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7F00-D51E-4829-BD8A-D645F7230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Application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B76E9-3461-4AD0-8059-D185015BD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การใช้งาน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5FA64-48BD-4197-81E1-29A8F997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88805"/>
            <a:ext cx="1740195" cy="17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D2E0-C800-4C76-AF0C-E97C19FE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ส่วนสรุปสถานการณ์บ่อน้ำบาดาล</a:t>
            </a:r>
            <a:br>
              <a:rPr lang="en-US" dirty="0"/>
            </a:br>
            <a:r>
              <a:rPr lang="th-TH" dirty="0"/>
              <a:t>วิธีดูข้อมูลสรุปสถานะ บ่อบาดาล</a:t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 descr="C:\Users\ATA\Desktop\รูป mobile Application\Screenshot_2018-07-03-15-53-06-908.jpeg">
            <a:extLst>
              <a:ext uri="{FF2B5EF4-FFF2-40B4-BE49-F238E27FC236}">
                <a16:creationId xmlns:a16="http://schemas.microsoft.com/office/drawing/2014/main" id="{DE8F8F4B-A89F-41B9-ABDD-384196796D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22" y="2856615"/>
            <a:ext cx="2124539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26F8E-50E8-4016-B00B-977C374A6B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30" y="1313334"/>
            <a:ext cx="3980202" cy="1693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ABD7CF-8959-4236-B6A1-56E78C7605D9}"/>
              </a:ext>
            </a:extLst>
          </p:cNvPr>
          <p:cNvSpPr/>
          <p:nvPr/>
        </p:nvSpPr>
        <p:spPr>
          <a:xfrm>
            <a:off x="2686397" y="2547487"/>
            <a:ext cx="432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สามารถเข้าดูข้อมูลบ่อที่เกิดเหตุการณ์ได้ ซึ่งปุ่มที่แสดงจำนวน 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D028-B323-4002-BE0E-5A888A6A279B}"/>
              </a:ext>
            </a:extLst>
          </p:cNvPr>
          <p:cNvSpPr/>
          <p:nvPr/>
        </p:nvSpPr>
        <p:spPr>
          <a:xfrm>
            <a:off x="2318926" y="4216893"/>
            <a:ext cx="6096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หน้าจอแสดงผลบ่อที่เกิดเหตุการณ์</a:t>
            </a: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เมื่อคลิกเข้าดูข้อมูล</a:t>
            </a: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จะแสดงข้อมูลของบ่อดังนี้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 algn="just">
              <a:lnSpc>
                <a:spcPct val="107000"/>
              </a:lnSpc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-ชื่อสถานี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 algn="just">
              <a:lnSpc>
                <a:spcPct val="107000"/>
              </a:lnSpc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-หมายเลขบ่อ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 algn="just">
              <a:lnSpc>
                <a:spcPct val="107000"/>
              </a:lnSpc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-ละติจูด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 algn="just">
              <a:lnSpc>
                <a:spcPct val="107000"/>
              </a:lnSpc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-ลองติจูด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 algn="just">
              <a:lnSpc>
                <a:spcPct val="107000"/>
              </a:lnSpc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-ค่าความลึกที่วัดได้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 algn="just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-สถานะ (เฝ้าระวัง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เตือนภัย)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650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626E-DB5E-4969-8B32-44074B01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การแสดงผลข้อมูล</a:t>
            </a:r>
            <a:r>
              <a:rPr lang="en-US" b="1" dirty="0"/>
              <a:t> Dash Board</a:t>
            </a:r>
            <a:br>
              <a:rPr lang="en-US" dirty="0"/>
            </a:br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E474F-0C1B-4056-AB2A-BA7F0277AB4B}"/>
              </a:ext>
            </a:extLst>
          </p:cNvPr>
          <p:cNvSpPr/>
          <p:nvPr/>
        </p:nvSpPr>
        <p:spPr>
          <a:xfrm>
            <a:off x="2675860" y="1905000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หน้า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dashboard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จะแสดงข้อมูลปัจจุบันของบ่อ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แสดงข้อมูลเวลา ค่าตรวจวัด และ กราฟ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Content Placeholder 4" descr="C:\Users\ATA\Downloads\3.JPG">
            <a:extLst>
              <a:ext uri="{FF2B5EF4-FFF2-40B4-BE49-F238E27FC236}">
                <a16:creationId xmlns:a16="http://schemas.microsoft.com/office/drawing/2014/main" id="{15B5C6E3-6044-4E29-B8B7-80A8750096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40" y="1633870"/>
            <a:ext cx="2745191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34AE7C-A5A2-4819-971A-33AE38E2C66C}"/>
              </a:ext>
            </a:extLst>
          </p:cNvPr>
          <p:cNvSpPr/>
          <p:nvPr/>
        </p:nvSpPr>
        <p:spPr>
          <a:xfrm>
            <a:off x="3277245" y="3001224"/>
            <a:ext cx="342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คลิกเลือกบ่อ เพื่อแสดงข้อมูลของบ่อ ที่ต้องการแสดง</a:t>
            </a:r>
            <a:endParaRPr lang="th-TH" dirty="0"/>
          </a:p>
        </p:txBody>
      </p:sp>
      <p:pic>
        <p:nvPicPr>
          <p:cNvPr id="7" name="Picture 6" descr="C:\Users\ATA\Downloads\2.JPG">
            <a:extLst>
              <a:ext uri="{FF2B5EF4-FFF2-40B4-BE49-F238E27FC236}">
                <a16:creationId xmlns:a16="http://schemas.microsoft.com/office/drawing/2014/main" id="{50189837-73A0-427A-91FB-8B05112688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01" y="3429000"/>
            <a:ext cx="2239010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85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B3B9-6981-44E2-BF0B-471DF769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การแสดงผลข้อมูลสถิติ</a:t>
            </a:r>
            <a:br>
              <a:rPr lang="en-US" dirty="0"/>
            </a:br>
            <a:r>
              <a:rPr lang="th-TH" dirty="0"/>
              <a:t>ข้อมูลสถิติ จะเป็นข้อมูลการตรวจวัดระดับน้ำของแต่ระบ่อโดยเลือกดูแบบช่วงเวลา</a:t>
            </a:r>
            <a:br>
              <a:rPr lang="en-US" dirty="0"/>
            </a:br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2D771-ACB5-4219-957A-FBA847B445BF}"/>
              </a:ext>
            </a:extLst>
          </p:cNvPr>
          <p:cNvSpPr/>
          <p:nvPr/>
        </p:nvSpPr>
        <p:spPr>
          <a:xfrm>
            <a:off x="2592925" y="1882835"/>
            <a:ext cx="48381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การเลือกสถานีที่ต้องการแสดงข้อมูล โดยคลิกที่ปุ่มเลือกเงื่อนไข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903C2-5D4C-4E0F-A9E2-6FFBB1EF5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02" y="1696599"/>
            <a:ext cx="3038475" cy="202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6723EF-5BC7-4FEF-BF2E-4F38FD7225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79" y="3131503"/>
            <a:ext cx="3923665" cy="36429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D4A438-A9FC-4183-B8A4-EF80DA40D69B}"/>
              </a:ext>
            </a:extLst>
          </p:cNvPr>
          <p:cNvSpPr/>
          <p:nvPr/>
        </p:nvSpPr>
        <p:spPr>
          <a:xfrm>
            <a:off x="1177099" y="4307086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เงื่อนไขที่ต้องเลือก เพื่อทำการค้นหาข้อมูลที่ต้องการแสดง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>
              <a:lnSpc>
                <a:spcPct val="107000"/>
              </a:lnSpc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1.ระบุรหัสบ่อ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>
              <a:lnSpc>
                <a:spcPct val="107000"/>
              </a:lnSpc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2.ระบุวันที่เริ่มต้น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>
              <a:lnSpc>
                <a:spcPct val="107000"/>
              </a:lnSpc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3.ระบุวันที่สิ้นสุด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lvl="1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4.คลิกปุ่มค้นหา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886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DD1D-BFA8-4FF9-B2FD-1847CFD3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การเพิ่มข้อมูลบ่อและค่าการตรวจวัด</a:t>
            </a:r>
            <a:br>
              <a:rPr lang="th-TH" b="1" dirty="0"/>
            </a:br>
            <a:r>
              <a:rPr lang="th-TH" dirty="0"/>
              <a:t>1.การล็อคอินเข้าสู่ระบบ</a:t>
            </a:r>
            <a:br>
              <a:rPr lang="en-US" dirty="0"/>
            </a:br>
            <a:endParaRPr lang="th-TH" b="1" dirty="0"/>
          </a:p>
        </p:txBody>
      </p:sp>
      <p:pic>
        <p:nvPicPr>
          <p:cNvPr id="8" name="Content Placeholder 7" descr="C:\Users\ATA\Desktop\imgonlineApp\Screenshot_2018-05-25-16-38-30-700.jpeg">
            <a:extLst>
              <a:ext uri="{FF2B5EF4-FFF2-40B4-BE49-F238E27FC236}">
                <a16:creationId xmlns:a16="http://schemas.microsoft.com/office/drawing/2014/main" id="{2AD31D20-B68A-46AD-9F12-4C22A8B64A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85" y="1925955"/>
            <a:ext cx="2124539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682F6-3FED-478F-9EE0-FC65D47AD3E1}"/>
              </a:ext>
            </a:extLst>
          </p:cNvPr>
          <p:cNvSpPr txBox="1"/>
          <p:nvPr/>
        </p:nvSpPr>
        <p:spPr>
          <a:xfrm>
            <a:off x="2592925" y="3958929"/>
            <a:ext cx="3693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000" dirty="0"/>
              <a:t>ผู้ใช้งานต้องทำการกรอกข้อมูลเพื่อล็อคอินเข้าสู่ระบบ</a:t>
            </a:r>
          </a:p>
        </p:txBody>
      </p:sp>
    </p:spTree>
    <p:extLst>
      <p:ext uri="{BB962C8B-B14F-4D97-AF65-F5344CB8AC3E}">
        <p14:creationId xmlns:p14="http://schemas.microsoft.com/office/powerpoint/2010/main" val="133835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8FFF-72E3-4792-B4E4-8585DF39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การเพิ่มข้อมูลบ่อและค่าการตรวจวัด</a:t>
            </a:r>
            <a:br>
              <a:rPr lang="th-TH" b="1" dirty="0"/>
            </a:br>
            <a:r>
              <a:rPr lang="th-TH" dirty="0"/>
              <a:t>2.การเพิ่มข้อมูล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760A-2C41-4C6E-B565-5A0E36B5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63" y="2165497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การเพิ่มข้อมูลจะเป็นการเพิ่มข้อมูลทั้งตัวบ่อ และค่าตรวจวัดที่ได้จากการไปสำรวจบ่อ</a:t>
            </a:r>
            <a:endParaRPr lang="en-US" dirty="0"/>
          </a:p>
          <a:p>
            <a:pPr marL="400050" lvl="1" indent="0">
              <a:buNone/>
            </a:pPr>
            <a:r>
              <a:rPr lang="th-TH" sz="2000" dirty="0"/>
              <a:t>โดย จะมีการเพิ่มข้อมูลดังนี้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-การเพิ่มข้อมูลบ่อน้ำตื่น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-การเพิ่มข้อมูลบ่อราชการ/เอกชน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-การเพิ่มข้อมูลบ่อสังเกตการ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-การเพิ่มข้อมูลการตรวจวัดจากบ่อ</a:t>
            </a:r>
            <a:endParaRPr lang="en-US" sz="20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 descr="C:\Users\ATA\Desktop\imgonlineApp\Screenshot_2018-05-25-16-39-00-892.jpeg">
            <a:extLst>
              <a:ext uri="{FF2B5EF4-FFF2-40B4-BE49-F238E27FC236}">
                <a16:creationId xmlns:a16="http://schemas.microsoft.com/office/drawing/2014/main" id="{87C8BBB2-6E6F-4EE3-9D34-6FC6B5DA58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8" y="2094372"/>
            <a:ext cx="2026285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47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5123-0F31-488D-B256-65F96B99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การเพิ่มข้อมูลบ่อและค่าการตรวจวัด</a:t>
            </a:r>
            <a:br>
              <a:rPr lang="th-TH" b="1" dirty="0"/>
            </a:br>
            <a:r>
              <a:rPr lang="th-TH" dirty="0"/>
              <a:t>2.1 การเพิ่มข้อมูลบ่อน้ำตื่น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ED3B-4AAC-40B1-B32B-C5D2FBC2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95" y="3520962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000" dirty="0"/>
              <a:t>วิธีการ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1.เลือกที่ บ่อน้ำตื้น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2.เข้าสู่หน้ากรอกข้อมูล ทำการกรอกข้อมูลบ่อ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3.บันทึกข้อมูล</a:t>
            </a:r>
          </a:p>
        </p:txBody>
      </p:sp>
      <p:pic>
        <p:nvPicPr>
          <p:cNvPr id="6" name="Picture 5" descr="C:\Users\ATA\Desktop\imgonlineApp\Screenshot_2018-05-25-16-39-00-892.jpeg">
            <a:extLst>
              <a:ext uri="{FF2B5EF4-FFF2-40B4-BE49-F238E27FC236}">
                <a16:creationId xmlns:a16="http://schemas.microsoft.com/office/drawing/2014/main" id="{2AF030C1-2F2B-4050-8E13-CAC838B19C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47" y="1989137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TA\Desktop\imgonlineApp\Screenshot_2018-05-25-16-39-18-402.jpeg">
            <a:extLst>
              <a:ext uri="{FF2B5EF4-FFF2-40B4-BE49-F238E27FC236}">
                <a16:creationId xmlns:a16="http://schemas.microsoft.com/office/drawing/2014/main" id="{DE351B0D-778D-4655-8AB5-4F7A65C669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02" y="2339090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TA\Desktop\รูป mobile Application\Screenshot_2018-07-03-17-57-39-474.jpeg">
            <a:extLst>
              <a:ext uri="{FF2B5EF4-FFF2-40B4-BE49-F238E27FC236}">
                <a16:creationId xmlns:a16="http://schemas.microsoft.com/office/drawing/2014/main" id="{E00E3FAE-6018-4B93-BEB1-72FBDB2446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57" y="3031497"/>
            <a:ext cx="161988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B252E80C-9C43-40F1-A759-07FB849C7E8E}"/>
              </a:ext>
            </a:extLst>
          </p:cNvPr>
          <p:cNvSpPr/>
          <p:nvPr/>
        </p:nvSpPr>
        <p:spPr>
          <a:xfrm rot="16200000">
            <a:off x="7371110" y="2611510"/>
            <a:ext cx="276446" cy="287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796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471A-2AFF-457B-85A6-B0382E25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การเพิ่มข้อมูลบ่อและค่าการตรวจวัด</a:t>
            </a:r>
            <a:br>
              <a:rPr lang="th-TH" b="1" dirty="0"/>
            </a:br>
            <a:r>
              <a:rPr lang="th-TH" dirty="0"/>
              <a:t>2.2</a:t>
            </a:r>
            <a:r>
              <a:rPr lang="th-TH" b="1" dirty="0"/>
              <a:t> </a:t>
            </a:r>
            <a:r>
              <a:rPr lang="th-TH" dirty="0"/>
              <a:t>การเพิ่มข้อมูลบ่อราชการ/เอกชน</a:t>
            </a:r>
          </a:p>
        </p:txBody>
      </p:sp>
      <p:pic>
        <p:nvPicPr>
          <p:cNvPr id="4" name="Content Placeholder 3" descr="C:\Users\ATA\Desktop\imgonlineApp\Screenshot_2018-05-25-16-39-00-892.jpeg">
            <a:extLst>
              <a:ext uri="{FF2B5EF4-FFF2-40B4-BE49-F238E27FC236}">
                <a16:creationId xmlns:a16="http://schemas.microsoft.com/office/drawing/2014/main" id="{46F98524-16AA-4D86-91BA-166F1833BC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64" y="2076797"/>
            <a:ext cx="1620982" cy="287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TA\Desktop\imgonlineApp\Screenshot_2018-05-25-16-39-29-163.jpeg">
            <a:extLst>
              <a:ext uri="{FF2B5EF4-FFF2-40B4-BE49-F238E27FC236}">
                <a16:creationId xmlns:a16="http://schemas.microsoft.com/office/drawing/2014/main" id="{3DED56FE-3A3A-4D58-9DE0-BEEC862DF9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16" y="2424998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TA\Desktop\รูป mobile Application\Screenshot_2018-07-03-17-57-52-005.jpeg">
            <a:extLst>
              <a:ext uri="{FF2B5EF4-FFF2-40B4-BE49-F238E27FC236}">
                <a16:creationId xmlns:a16="http://schemas.microsoft.com/office/drawing/2014/main" id="{75B4D865-DA4B-4268-B7A3-C3D4D0EEE4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71" y="2769707"/>
            <a:ext cx="161988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080DE1EC-F192-407C-A353-DD3A167F973E}"/>
              </a:ext>
            </a:extLst>
          </p:cNvPr>
          <p:cNvSpPr/>
          <p:nvPr/>
        </p:nvSpPr>
        <p:spPr>
          <a:xfrm rot="16200000">
            <a:off x="7581012" y="3036812"/>
            <a:ext cx="276446" cy="287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A5BC1-0D4C-4B3A-AB02-012523FBF809}"/>
              </a:ext>
            </a:extLst>
          </p:cNvPr>
          <p:cNvSpPr/>
          <p:nvPr/>
        </p:nvSpPr>
        <p:spPr>
          <a:xfrm>
            <a:off x="1384002" y="3719161"/>
            <a:ext cx="6096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47775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วิธีการ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1371600" lvl="1"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1.เลือกที่ บ่อราชการ/เอกชน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2.เข้าสู่หน้ากรอกข้อมูล ทำการกรอกข้อมูลบ่อ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3.บันทึกข้อมูล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795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F200-C305-4382-B243-8631B43B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การเพิ่มข้อมูลบ่อและค่าการตรวจวัด</a:t>
            </a:r>
            <a:br>
              <a:rPr lang="th-TH" b="1" dirty="0"/>
            </a:br>
            <a:r>
              <a:rPr lang="th-TH" dirty="0"/>
              <a:t>2.3 การเพิ่มข้อมูลบ่อสังเกตการ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C62A-37DB-4517-89FD-9105BF99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133" y="3781646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000" dirty="0"/>
              <a:t>วิธีการ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1.เลือกที่ บ่อสังเกตการณ์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2.เข้าสู่หน้ากรอกข้อมูล ทำการกรอกข้อมูลบ่อ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3.บันทึกข้อมูล</a:t>
            </a:r>
            <a:endParaRPr lang="en-US" sz="20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 descr="C:\Users\ATA\Desktop\imgonlineApp\Screenshot_2018-05-25-16-39-00-892.jpeg">
            <a:extLst>
              <a:ext uri="{FF2B5EF4-FFF2-40B4-BE49-F238E27FC236}">
                <a16:creationId xmlns:a16="http://schemas.microsoft.com/office/drawing/2014/main" id="{763B4C9B-D307-4CB0-B936-E98C3A0C71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25" y="2073276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TA\Desktop\imgonlineApp\Screenshot_2018-05-25-16-39-42-364.jpeg">
            <a:extLst>
              <a:ext uri="{FF2B5EF4-FFF2-40B4-BE49-F238E27FC236}">
                <a16:creationId xmlns:a16="http://schemas.microsoft.com/office/drawing/2014/main" id="{43D48387-883E-4C8B-A5C8-DB3D8B0273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63" y="2341783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TA\Desktop\รูป mobile Application\Screenshot_2018-07-03-17-58-04-403.jpeg">
            <a:extLst>
              <a:ext uri="{FF2B5EF4-FFF2-40B4-BE49-F238E27FC236}">
                <a16:creationId xmlns:a16="http://schemas.microsoft.com/office/drawing/2014/main" id="{A6DA66E1-DB34-4361-B114-26B4382505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01" y="2627090"/>
            <a:ext cx="161988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115340EE-AA61-4BA3-B541-4D14F4226D74}"/>
              </a:ext>
            </a:extLst>
          </p:cNvPr>
          <p:cNvSpPr/>
          <p:nvPr/>
        </p:nvSpPr>
        <p:spPr>
          <a:xfrm rot="16200000">
            <a:off x="7492934" y="3369598"/>
            <a:ext cx="276446" cy="287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87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6F12-BF03-4231-9A10-5A557939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การเพิ่มข้อมูลบ่อและค่าการตรวจวัด</a:t>
            </a:r>
            <a:br>
              <a:rPr lang="th-TH" b="1" dirty="0"/>
            </a:br>
            <a:r>
              <a:rPr lang="th-TH" dirty="0"/>
              <a:t>2.4 การเพิ่มข้อมูลการตรวจวัดจากบ่อ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4920-E976-4564-9E0B-EF2C1713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728" y="3196856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000" b="1" dirty="0"/>
              <a:t>วิธีการ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1.เลือกที่ บ่อน้ำตื้น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2.เข้าสู่หน้ากรอกข้อมูล 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3.ทำการเลือกบ่อที่จะบันทึก คลิกที่ปุ่มค้นหา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4.เลือกค้นหาบ่อจากเงื่อนไข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5.กรอกข้อมูลตรวจวัดจากบ่อ</a:t>
            </a:r>
            <a:endParaRPr lang="en-US" sz="2000" dirty="0"/>
          </a:p>
          <a:p>
            <a:pPr marL="400050" lvl="1" indent="0">
              <a:buNone/>
            </a:pPr>
            <a:r>
              <a:rPr lang="th-TH" sz="2000" dirty="0"/>
              <a:t>6.ทำการบันทึกข้อมูล</a:t>
            </a:r>
            <a:endParaRPr lang="en-US" sz="2000" dirty="0"/>
          </a:p>
          <a:p>
            <a:endParaRPr lang="th-TH" dirty="0"/>
          </a:p>
        </p:txBody>
      </p:sp>
      <p:pic>
        <p:nvPicPr>
          <p:cNvPr id="5" name="Picture 4" descr="C:\Users\ATA\Desktop\imgonlineApp\Screenshot_2018-05-25-16-39-00-892.jpeg">
            <a:extLst>
              <a:ext uri="{FF2B5EF4-FFF2-40B4-BE49-F238E27FC236}">
                <a16:creationId xmlns:a16="http://schemas.microsoft.com/office/drawing/2014/main" id="{70AED1D6-601F-49B7-AF42-7BACEE56B7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57" y="1989137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TA\Desktop\imgonlineApp\Screenshot_2018-05-25-16-39-58-018.jpeg">
            <a:extLst>
              <a:ext uri="{FF2B5EF4-FFF2-40B4-BE49-F238E27FC236}">
                <a16:creationId xmlns:a16="http://schemas.microsoft.com/office/drawing/2014/main" id="{5D08497E-A695-425D-9D44-E7E2EB7DA4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75" y="2147707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TA\Desktop\imgonlineApp\Screenshot_2018-05-25-16-40-09-932.jpeg">
            <a:extLst>
              <a:ext uri="{FF2B5EF4-FFF2-40B4-BE49-F238E27FC236}">
                <a16:creationId xmlns:a16="http://schemas.microsoft.com/office/drawing/2014/main" id="{1F8B8889-DD90-4052-A5DF-D27E8E48DC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93" y="2322291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TA\Desktop\รูป mobile Application\Screenshot_2018-07-03-17-58-15-732.jpeg">
            <a:extLst>
              <a:ext uri="{FF2B5EF4-FFF2-40B4-BE49-F238E27FC236}">
                <a16:creationId xmlns:a16="http://schemas.microsoft.com/office/drawing/2014/main" id="{FF2A1DAC-DF9E-4673-AC67-C4AE6CB2FD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244" y="2523181"/>
            <a:ext cx="161988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A628B7DF-2631-4C54-ADA0-A39D01B67BA3}"/>
              </a:ext>
            </a:extLst>
          </p:cNvPr>
          <p:cNvSpPr/>
          <p:nvPr/>
        </p:nvSpPr>
        <p:spPr>
          <a:xfrm rot="16200000">
            <a:off x="6624179" y="3756836"/>
            <a:ext cx="276446" cy="287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811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37EB-B875-4E60-8F00-280DE4C3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ข้อมูลบ่อ</a:t>
            </a:r>
            <a:endParaRPr lang="th-TH" dirty="0"/>
          </a:p>
        </p:txBody>
      </p:sp>
      <p:pic>
        <p:nvPicPr>
          <p:cNvPr id="4" name="Content Placeholder 3" descr="C:\Users\ATA\Desktop\รูป mobile Application\Screenshot_2018-07-03-18-29-01-342.jpeg">
            <a:extLst>
              <a:ext uri="{FF2B5EF4-FFF2-40B4-BE49-F238E27FC236}">
                <a16:creationId xmlns:a16="http://schemas.microsoft.com/office/drawing/2014/main" id="{421A53AA-A2F6-4FD3-AE02-3E42323EBE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22" y="2584623"/>
            <a:ext cx="1620982" cy="287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TA\Desktop\รูป mobile Application\Screenshot_2018-07-03-18-29-26-536.jpeg">
            <a:extLst>
              <a:ext uri="{FF2B5EF4-FFF2-40B4-BE49-F238E27FC236}">
                <a16:creationId xmlns:a16="http://schemas.microsoft.com/office/drawing/2014/main" id="{B96FACE4-CE0E-427D-AE9E-C4CFD63B3F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91" y="2903537"/>
            <a:ext cx="161988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89FB8D-3C80-446A-AFC2-2030CAEFFE52}"/>
              </a:ext>
            </a:extLst>
          </p:cNvPr>
          <p:cNvSpPr/>
          <p:nvPr/>
        </p:nvSpPr>
        <p:spPr>
          <a:xfrm>
            <a:off x="2378149" y="3104052"/>
            <a:ext cx="6096000" cy="2149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วิธีการดูข้อมูลบ่อ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1.เลือกเมนูข้อมูลบ่อ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   สามารถค้นหาข้อมูลบ่อที่ต้องการได้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2.เลือกกดที่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Tab </a:t>
            </a: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บ่อที่ต้องการดูข้อมูล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3.รายละเอียดทั้งหมดของบ่อ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02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55CC-450E-4B33-9949-C212FBFB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การดาวโหลด </a:t>
            </a:r>
            <a:r>
              <a:rPr lang="en-US" dirty="0"/>
              <a:t>Mobile Application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A609-D47B-4B98-896E-7AF52C69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สามารถดาวโหลดผ่าน </a:t>
            </a:r>
            <a:r>
              <a:rPr lang="en-US" dirty="0"/>
              <a:t>Google Play Android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th-TH" dirty="0"/>
              <a:t>     เวอร์ชั่นที่สามารถทำงานได้   ตั้ง </a:t>
            </a:r>
            <a:r>
              <a:rPr lang="en-US" dirty="0"/>
              <a:t>Android </a:t>
            </a:r>
            <a:r>
              <a:rPr lang="th-TH" dirty="0"/>
              <a:t>เวอร์ชั้น 5 เป็นต้นไป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สามารถดาวโหลดผ่าน </a:t>
            </a:r>
            <a:r>
              <a:rPr lang="en-US" dirty="0"/>
              <a:t> App Store </a:t>
            </a:r>
            <a:r>
              <a:rPr lang="th-TH" dirty="0"/>
              <a:t>ของ </a:t>
            </a:r>
            <a:r>
              <a:rPr lang="en-US" dirty="0"/>
              <a:t>iOS</a:t>
            </a:r>
          </a:p>
          <a:p>
            <a:pPr marL="0" indent="0">
              <a:buNone/>
            </a:pPr>
            <a:r>
              <a:rPr lang="th-TH" dirty="0"/>
              <a:t>        เวอร์ชั่นที่สามารถทำงานได้   ตั้ง </a:t>
            </a:r>
            <a:r>
              <a:rPr lang="en-US" dirty="0"/>
              <a:t>iOS </a:t>
            </a:r>
            <a:r>
              <a:rPr lang="th-TH" dirty="0"/>
              <a:t>เวอร์ชั้น 10 เป็นต้นไป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โดยทำการค้นหาตาม </a:t>
            </a:r>
            <a:r>
              <a:rPr lang="en-US" dirty="0"/>
              <a:t>Application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ชื่อ</a:t>
            </a:r>
            <a:r>
              <a:rPr lang="en-US" dirty="0"/>
              <a:t>	</a:t>
            </a:r>
            <a:r>
              <a:rPr lang="en-US" b="1" dirty="0"/>
              <a:t>TGMv2</a:t>
            </a:r>
            <a:endParaRPr lang="th-TH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0E22-44B2-40BB-B54F-BCC16F74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307" y="4493695"/>
            <a:ext cx="1740195" cy="17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09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52BE-128C-4366-88D3-F450795E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ข้อมูลการตรวจวัดคุณภาพน้ำ</a:t>
            </a:r>
            <a:br>
              <a:rPr lang="en-US" b="1" dirty="0"/>
            </a:b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DDD2-74A0-4943-B1D6-1B5EFC31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012" y="3429000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วิธีการดูข้อมูลการตรวจวัดคุณภาพน้ำ</a:t>
            </a:r>
            <a:endParaRPr lang="en-US" dirty="0"/>
          </a:p>
          <a:p>
            <a:pPr marL="400050" lvl="1" indent="0">
              <a:buNone/>
            </a:pPr>
            <a:r>
              <a:rPr lang="th-TH" sz="1800" dirty="0"/>
              <a:t>1.เลือกเมนูข้อมูลคุณภาพน้ำ</a:t>
            </a:r>
            <a:endParaRPr lang="en-US" sz="1800" dirty="0"/>
          </a:p>
          <a:p>
            <a:pPr marL="400050" lvl="1" indent="0">
              <a:buNone/>
            </a:pPr>
            <a:r>
              <a:rPr lang="th-TH" sz="1800" dirty="0"/>
              <a:t>2.เลือกกดที่ </a:t>
            </a:r>
            <a:r>
              <a:rPr lang="en-US" sz="1800" dirty="0"/>
              <a:t>Tab </a:t>
            </a:r>
            <a:r>
              <a:rPr lang="th-TH" sz="1800" dirty="0"/>
              <a:t>บ่อที่ต้องการดูข้อมูล</a:t>
            </a:r>
            <a:endParaRPr lang="en-US" sz="1800" dirty="0"/>
          </a:p>
          <a:p>
            <a:pPr marL="400050" lvl="1" indent="0">
              <a:buNone/>
            </a:pPr>
            <a:r>
              <a:rPr lang="th-TH" sz="1800" dirty="0"/>
              <a:t>3.รายละเอียดคุณภาพน้ำของบ่อ</a:t>
            </a:r>
            <a:endParaRPr lang="en-US" sz="1800" dirty="0"/>
          </a:p>
          <a:p>
            <a:endParaRPr lang="th-TH" dirty="0"/>
          </a:p>
        </p:txBody>
      </p:sp>
      <p:pic>
        <p:nvPicPr>
          <p:cNvPr id="4" name="Picture 3" descr="C:\Users\ATA\Desktop\รูป mobile Application\Screenshot_2018-07-03-18-29-50-062.jpeg">
            <a:extLst>
              <a:ext uri="{FF2B5EF4-FFF2-40B4-BE49-F238E27FC236}">
                <a16:creationId xmlns:a16="http://schemas.microsoft.com/office/drawing/2014/main" id="{406B70B0-025E-4040-BA08-DDEBD57A13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08" y="1989137"/>
            <a:ext cx="161988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TA\Desktop\รูป mobile Application\Screenshot_2018-07-03-18-30-00-254.jpeg">
            <a:extLst>
              <a:ext uri="{FF2B5EF4-FFF2-40B4-BE49-F238E27FC236}">
                <a16:creationId xmlns:a16="http://schemas.microsoft.com/office/drawing/2014/main" id="{F3C4FBEE-8162-4F75-8495-2C4A03E5AC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73" y="2276216"/>
            <a:ext cx="161988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53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64D8-2801-4A9D-9D0E-C6DD394B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ข้อมูลค้างส่ง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7123-FFDE-4DBB-BBA3-ACBA6F29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895" y="2059172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000" dirty="0"/>
              <a:t>ส่วนของข้อมูลค้างส่งจะเป็นข้อมูลที่ได้ทำการกรอกแล้วไม่สามารถส่งข้อมูลขึ้น </a:t>
            </a:r>
            <a:r>
              <a:rPr lang="en-US" sz="2000" dirty="0"/>
              <a:t>server </a:t>
            </a:r>
            <a:endParaRPr lang="th-TH" sz="2000" dirty="0"/>
          </a:p>
          <a:p>
            <a:pPr marL="400050" lvl="1" indent="0">
              <a:buNone/>
            </a:pPr>
            <a:r>
              <a:rPr lang="th-TH" sz="2000" dirty="0"/>
              <a:t>ได้เนื่องจากปัญหาทางด้านการสื่อสาร  ดังนั้น เราจึงทำการจัดเก็บข้อมูลไว้ที่ ตัวอุปกรณ์ </a:t>
            </a:r>
          </a:p>
          <a:p>
            <a:pPr marL="400050" lvl="1" indent="0">
              <a:buNone/>
            </a:pPr>
            <a:r>
              <a:rPr lang="th-TH" sz="2000" dirty="0"/>
              <a:t>เมื่อการสื่อสารกลับมาปกติ ถึงทำการส่งข้อมูลขึ้น </a:t>
            </a:r>
            <a:r>
              <a:rPr lang="en-US" sz="2000" dirty="0"/>
              <a:t>Server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000" dirty="0"/>
              <a:t>ข้อมูลค้างส่งหากมีการบันทึกข้อมูลไว้บนอุปกรณ์ จะมี สัญลักษณ์แจ้งเตือน</a:t>
            </a:r>
          </a:p>
          <a:p>
            <a:pPr marL="0" indent="0">
              <a:buNone/>
            </a:pPr>
            <a:r>
              <a:rPr lang="th-TH" sz="2000" dirty="0"/>
              <a:t>	และบอกจำนวนข้อมูลที่ได้ทำการบันทึกไว้ที่ตัวเครื่อง</a:t>
            </a:r>
            <a:endParaRPr lang="en-US" sz="20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 descr="C:\Users\ATA\Desktop\รูป mobile Application\Screenshot_2018-07-03-17-22-46-038.jpeg">
            <a:extLst>
              <a:ext uri="{FF2B5EF4-FFF2-40B4-BE49-F238E27FC236}">
                <a16:creationId xmlns:a16="http://schemas.microsoft.com/office/drawing/2014/main" id="{4A9044EC-1E63-46DF-BE79-F5EC9B5B59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12" y="1731564"/>
            <a:ext cx="202628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TA\Desktop\รูป mobile Application\Screenshot_2018-07-03-17-42-20-589.jpeg">
            <a:extLst>
              <a:ext uri="{FF2B5EF4-FFF2-40B4-BE49-F238E27FC236}">
                <a16:creationId xmlns:a16="http://schemas.microsoft.com/office/drawing/2014/main" id="{E16F2763-6637-4699-A6C1-C058386B4F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90" y="2382542"/>
            <a:ext cx="161988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04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22DD-E590-4D47-A80E-CD4595DE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วิธีการดูข้อมูลบนแผนที่</a:t>
            </a:r>
            <a:br>
              <a:rPr lang="en-US" dirty="0"/>
            </a:br>
            <a:r>
              <a:rPr lang="th-TH" b="1" dirty="0"/>
              <a:t>1.1 การแสดงผลบนแผนที่</a:t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 descr="C:\Users\ATA\Desktop\รูป mobile Application\Screenshot_2018-07-02-17-44-27-092.jpeg">
            <a:extLst>
              <a:ext uri="{FF2B5EF4-FFF2-40B4-BE49-F238E27FC236}">
                <a16:creationId xmlns:a16="http://schemas.microsoft.com/office/drawing/2014/main" id="{14BD35D4-28FC-4D6F-A400-49DEF340AE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22" y="1905000"/>
            <a:ext cx="2124539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74FD45-6344-46CC-BE79-D558F916EEC7}"/>
              </a:ext>
            </a:extLst>
          </p:cNvPr>
          <p:cNvSpPr/>
          <p:nvPr/>
        </p:nvSpPr>
        <p:spPr>
          <a:xfrm>
            <a:off x="2858571" y="3363506"/>
            <a:ext cx="6096000" cy="10879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การแสดงผลบนแผนที่แยกเป็น 2 ส่วน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1.ส่วนการแสดงตำแหน่งที่ตั้งบนแผนที่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2.ส่วนสรุปสถานการณ์ บ่อน้ำบาดาล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020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186F-292D-4683-92DC-EFBBC3DA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ส่วนการแสดงตำแหน่งที่ตั้งบนแผนที่</a:t>
            </a:r>
            <a:br>
              <a:rPr lang="en-US" dirty="0"/>
            </a:br>
            <a:r>
              <a:rPr lang="th-TH" dirty="0"/>
              <a:t>1.การค้นหาบ่อที่ต้องการแสดง</a:t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B9C4AC-32D8-4A21-A722-260057183E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1264555"/>
            <a:ext cx="4561552" cy="88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TA\Desktop\รูป mobile Application\Screenshot_2018-07-02-17-44-44-634.jpeg">
            <a:extLst>
              <a:ext uri="{FF2B5EF4-FFF2-40B4-BE49-F238E27FC236}">
                <a16:creationId xmlns:a16="http://schemas.microsoft.com/office/drawing/2014/main" id="{210CF35E-93F6-4441-B603-E226ACB274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06" y="2351826"/>
            <a:ext cx="2433320" cy="43199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195018-7FC5-4420-A542-C56B5896FB3E}"/>
              </a:ext>
            </a:extLst>
          </p:cNvPr>
          <p:cNvSpPr/>
          <p:nvPr/>
        </p:nvSpPr>
        <p:spPr>
          <a:xfrm>
            <a:off x="3423036" y="3766280"/>
            <a:ext cx="2326278" cy="1585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จังหวัด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อำเภอ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ตำบล </a:t>
            </a: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จากนั้นให้กดปุ่มค้นหา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532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12D2-D3DA-418B-820E-43280F48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ส่วนการแสดงตำแหน่งที่ตั้งบนแผนที่</a:t>
            </a:r>
            <a:br>
              <a:rPr lang="en-US" dirty="0"/>
            </a:br>
            <a:r>
              <a:rPr lang="th-TH" dirty="0"/>
              <a:t>2.การเรียกดูข้อมูลบ่อตรวจวัดจาก มุดในแผนที่ </a:t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 descr="C:\Users\ATA\Desktop\รูป mobile Application\Screenshot_2018-07-02-17-44-59-420.jpeg">
            <a:extLst>
              <a:ext uri="{FF2B5EF4-FFF2-40B4-BE49-F238E27FC236}">
                <a16:creationId xmlns:a16="http://schemas.microsoft.com/office/drawing/2014/main" id="{3A3B8774-7613-4AA4-A46B-AF3F8075B6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05" y="2091069"/>
            <a:ext cx="2127363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15F6D0-2672-4280-ADFE-396E489503AA}"/>
              </a:ext>
            </a:extLst>
          </p:cNvPr>
          <p:cNvSpPr/>
          <p:nvPr/>
        </p:nvSpPr>
        <p:spPr>
          <a:xfrm>
            <a:off x="1900947" y="3892920"/>
            <a:ext cx="525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ทำการคลิกเลือก ที่ มุดในแผนที่ โดยเลือกมุดใดมุดหนึ่งจากตำแหน่งที่ต้องการ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898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4715-FE0C-49EC-8749-12694763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ส่วนการแสดงตำแหน่งที่ตั้งบนแผนที่</a:t>
            </a:r>
            <a:br>
              <a:rPr lang="en-US" dirty="0"/>
            </a:br>
            <a:r>
              <a:rPr lang="th-TH" dirty="0"/>
              <a:t>2.การเรียกดูข้อมูลบ่อตรวจวัดจาก มุดในแผนที่</a:t>
            </a:r>
          </a:p>
        </p:txBody>
      </p:sp>
      <p:pic>
        <p:nvPicPr>
          <p:cNvPr id="4" name="Content Placeholder 3" descr="C:\Users\ATA\Desktop\รูป mobile Application\Screenshot_2018-07-03-13-55-30-312.jpeg">
            <a:extLst>
              <a:ext uri="{FF2B5EF4-FFF2-40B4-BE49-F238E27FC236}">
                <a16:creationId xmlns:a16="http://schemas.microsoft.com/office/drawing/2014/main" id="{7036E1DB-2B4B-400D-8BA9-AC7E0E7F4A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89" y="2197395"/>
            <a:ext cx="2127363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273A90-D80A-452E-BC79-9213136929FF}"/>
              </a:ext>
            </a:extLst>
          </p:cNvPr>
          <p:cNvSpPr/>
          <p:nvPr/>
        </p:nvSpPr>
        <p:spPr>
          <a:xfrm>
            <a:off x="2495107" y="3035174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เมื่อได้ทำการคลิกที่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Dialog Popup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ของมุด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ก็จะปรากฏข้อมูลของตำแหน่งสถานที่ที่ทำการขุดบ่อน้ำบาดาล ดังรูป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787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6030-CE7C-45A3-B3DB-C8DD6FAB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ส่วนการแสดงตำแหน่งที่ตั้งบนแผนที่</a:t>
            </a:r>
            <a:br>
              <a:rPr lang="en-US" dirty="0"/>
            </a:br>
            <a:r>
              <a:rPr lang="th-TH" dirty="0"/>
              <a:t>2.การเรียกดูข้อมูลบ่อตรวจวัดจาก มุดในแผนที่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1430-58AD-441D-AB1F-93299D3E6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dirty="0"/>
              <a:t>และข้อมูลของบ่อทั้งหมด ซึ่งจะมี รายละเอียดต่างๆ ดังนี้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-หมายเลขบ่อ</a:t>
            </a:r>
            <a:r>
              <a:rPr lang="en-US" dirty="0"/>
              <a:t>                  </a:t>
            </a:r>
            <a:r>
              <a:rPr lang="th-TH" dirty="0"/>
              <a:t>-ปริมาณน้ำ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-ความลึก                           -</a:t>
            </a:r>
            <a:r>
              <a:rPr lang="en-US" dirty="0" err="1"/>
              <a:t>E.Coli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-กรด-ด่าง                         	 -อุณหภูมิ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- </a:t>
            </a:r>
            <a:r>
              <a:rPr lang="en-US" dirty="0"/>
              <a:t>TDS                               </a:t>
            </a:r>
          </a:p>
          <a:p>
            <a:pPr marL="0" indent="0">
              <a:buNone/>
            </a:pPr>
            <a:r>
              <a:rPr lang="th-TH" dirty="0"/>
              <a:t>-สร้างเสร็จเมื่อไหร่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-สถานะบ่อ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-สำรวจในโครงการ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-เจาะในโครงการ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Content Placeholder 3" descr="C:\Users\ATA\Desktop\รูป mobile Application\Screenshot_2018-07-03-13-55-30-312.jpeg">
            <a:extLst>
              <a:ext uri="{FF2B5EF4-FFF2-40B4-BE49-F238E27FC236}">
                <a16:creationId xmlns:a16="http://schemas.microsoft.com/office/drawing/2014/main" id="{DEA15947-87F3-4BC9-81C8-D1C63474B6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89" y="2197395"/>
            <a:ext cx="2127363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29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E8DA-D9B2-4903-9C0C-DC213225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ส่วนการแสดงตำแหน่งที่ตั้งบนแผนที่</a:t>
            </a:r>
            <a:br>
              <a:rPr lang="en-US" dirty="0"/>
            </a:br>
            <a:r>
              <a:rPr lang="th-TH" dirty="0"/>
              <a:t>2.การเรียกดูข้อมูลบ่อตรวจวัดจาก มุดในแผนที่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D3C1BB-DA75-4C4E-A8AB-9016A53036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00" y="1994217"/>
            <a:ext cx="2897505" cy="269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BEFBB-5B11-4A76-BEFF-1C13F207A9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05" y="1994217"/>
            <a:ext cx="2897505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91D4535C-B667-4C81-98C7-0A49C0D36CE6}"/>
              </a:ext>
            </a:extLst>
          </p:cNvPr>
          <p:cNvSpPr/>
          <p:nvPr/>
        </p:nvSpPr>
        <p:spPr>
          <a:xfrm rot="16011092">
            <a:off x="8016949" y="2047520"/>
            <a:ext cx="148856" cy="28707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5524D-5FDD-4160-A915-99536BD10512}"/>
              </a:ext>
            </a:extLst>
          </p:cNvPr>
          <p:cNvSpPr/>
          <p:nvPr/>
        </p:nvSpPr>
        <p:spPr>
          <a:xfrm>
            <a:off x="1607881" y="5399684"/>
            <a:ext cx="545694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คลิกเพื่อแสดงข้อมูลกราฟของบ่อ โดยคลิกที่ ตำแหน่งดังรูปภาพ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472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D130-77BC-410B-B255-E34A7786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ส่วนสรุปสถานการณ์บ่อน้ำบาดาล</a:t>
            </a:r>
            <a:br>
              <a:rPr lang="en-US" dirty="0"/>
            </a:br>
            <a:r>
              <a:rPr lang="th-TH" dirty="0"/>
              <a:t>วิธีดูข้อมูลสรุปสถานะ บ่อบาดาล</a:t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849AA-E6C9-4AD2-9F9C-706C0F0146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27" y="1932250"/>
            <a:ext cx="6715962" cy="28612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34490-0EF5-4911-B867-59278B7C5344}"/>
              </a:ext>
            </a:extLst>
          </p:cNvPr>
          <p:cNvSpPr/>
          <p:nvPr/>
        </p:nvSpPr>
        <p:spPr>
          <a:xfrm>
            <a:off x="1314893" y="4497483"/>
            <a:ext cx="6096000" cy="2149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เป็นการการสรุปสถานการณ์น้ำในบ่อน้ำบาดาล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ซึ่งจะมีสถานะ บอกอยู่ 3 สถานะ ดังต่อไปนี้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 สถานะ เตือนภัย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 สถานะ เฝ้าระวัง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 สถานะ ปกติ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953312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</TotalTime>
  <Words>704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Unicode MS</vt:lpstr>
      <vt:lpstr>Arial</vt:lpstr>
      <vt:lpstr>Calibri</vt:lpstr>
      <vt:lpstr>Century Gothic</vt:lpstr>
      <vt:lpstr>Cordia New</vt:lpstr>
      <vt:lpstr>DilleniaUPC</vt:lpstr>
      <vt:lpstr>Wingdings</vt:lpstr>
      <vt:lpstr>Wingdings 3</vt:lpstr>
      <vt:lpstr>Wisp</vt:lpstr>
      <vt:lpstr>Mobile Application</vt:lpstr>
      <vt:lpstr>การดาวโหลด Mobile Application </vt:lpstr>
      <vt:lpstr>วิธีการดูข้อมูลบนแผนที่ 1.1 การแสดงผลบนแผนที่ </vt:lpstr>
      <vt:lpstr>ส่วนการแสดงตำแหน่งที่ตั้งบนแผนที่ 1.การค้นหาบ่อที่ต้องการแสดง </vt:lpstr>
      <vt:lpstr>ส่วนการแสดงตำแหน่งที่ตั้งบนแผนที่ 2.การเรียกดูข้อมูลบ่อตรวจวัดจาก มุดในแผนที่  </vt:lpstr>
      <vt:lpstr>ส่วนการแสดงตำแหน่งที่ตั้งบนแผนที่ 2.การเรียกดูข้อมูลบ่อตรวจวัดจาก มุดในแผนที่</vt:lpstr>
      <vt:lpstr>ส่วนการแสดงตำแหน่งที่ตั้งบนแผนที่ 2.การเรียกดูข้อมูลบ่อตรวจวัดจาก มุดในแผนที่</vt:lpstr>
      <vt:lpstr>ส่วนการแสดงตำแหน่งที่ตั้งบนแผนที่ 2.การเรียกดูข้อมูลบ่อตรวจวัดจาก มุดในแผนที่</vt:lpstr>
      <vt:lpstr>ส่วนสรุปสถานการณ์บ่อน้ำบาดาล วิธีดูข้อมูลสรุปสถานะ บ่อบาดาล </vt:lpstr>
      <vt:lpstr>ส่วนสรุปสถานการณ์บ่อน้ำบาดาล วิธีดูข้อมูลสรุปสถานะ บ่อบาดาล </vt:lpstr>
      <vt:lpstr>การแสดงผลข้อมูล Dash Board </vt:lpstr>
      <vt:lpstr>การแสดงผลข้อมูลสถิติ ข้อมูลสถิติ จะเป็นข้อมูลการตรวจวัดระดับน้ำของแต่ระบ่อโดยเลือกดูแบบช่วงเวลา </vt:lpstr>
      <vt:lpstr>การเพิ่มข้อมูลบ่อและค่าการตรวจวัด 1.การล็อคอินเข้าสู่ระบบ </vt:lpstr>
      <vt:lpstr>การเพิ่มข้อมูลบ่อและค่าการตรวจวัด 2.การเพิ่มข้อมูล </vt:lpstr>
      <vt:lpstr>การเพิ่มข้อมูลบ่อและค่าการตรวจวัด 2.1 การเพิ่มข้อมูลบ่อน้ำตื่น </vt:lpstr>
      <vt:lpstr>การเพิ่มข้อมูลบ่อและค่าการตรวจวัด 2.2 การเพิ่มข้อมูลบ่อราชการ/เอกชน</vt:lpstr>
      <vt:lpstr>การเพิ่มข้อมูลบ่อและค่าการตรวจวัด 2.3 การเพิ่มข้อมูลบ่อสังเกตการ</vt:lpstr>
      <vt:lpstr>การเพิ่มข้อมูลบ่อและค่าการตรวจวัด 2.4 การเพิ่มข้อมูลการตรวจวัดจากบ่อ</vt:lpstr>
      <vt:lpstr>ข้อมูลบ่อ</vt:lpstr>
      <vt:lpstr>ข้อมูลการตรวจวัดคุณภาพน้ำ </vt:lpstr>
      <vt:lpstr>ข้อมูลค้างส่ง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Application</dc:title>
  <dc:creator>ATA</dc:creator>
  <cp:lastModifiedBy>ATA</cp:lastModifiedBy>
  <cp:revision>39</cp:revision>
  <dcterms:created xsi:type="dcterms:W3CDTF">2018-07-17T08:38:21Z</dcterms:created>
  <dcterms:modified xsi:type="dcterms:W3CDTF">2018-07-17T09:59:57Z</dcterms:modified>
</cp:coreProperties>
</file>