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0" r:id="rId7"/>
    <p:sldId id="271" r:id="rId8"/>
    <p:sldId id="354" r:id="rId9"/>
    <p:sldId id="378" r:id="rId10"/>
    <p:sldId id="379" r:id="rId11"/>
    <p:sldId id="367" r:id="rId12"/>
    <p:sldId id="365" r:id="rId13"/>
    <p:sldId id="355" r:id="rId14"/>
    <p:sldId id="356" r:id="rId15"/>
    <p:sldId id="358" r:id="rId16"/>
    <p:sldId id="357" r:id="rId17"/>
    <p:sldId id="363" r:id="rId18"/>
    <p:sldId id="380" r:id="rId19"/>
    <p:sldId id="364" r:id="rId20"/>
    <p:sldId id="366" r:id="rId21"/>
    <p:sldId id="368" r:id="rId22"/>
    <p:sldId id="381" r:id="rId23"/>
    <p:sldId id="370" r:id="rId24"/>
    <p:sldId id="371" r:id="rId25"/>
    <p:sldId id="372" r:id="rId26"/>
    <p:sldId id="373" r:id="rId27"/>
    <p:sldId id="376" r:id="rId28"/>
    <p:sldId id="258" r:id="rId29"/>
    <p:sldId id="259" r:id="rId30"/>
    <p:sldId id="260" r:id="rId31"/>
    <p:sldId id="261" r:id="rId32"/>
    <p:sldId id="272" r:id="rId33"/>
    <p:sldId id="273" r:id="rId34"/>
    <p:sldId id="274" r:id="rId35"/>
    <p:sldId id="275" r:id="rId36"/>
    <p:sldId id="276" r:id="rId37"/>
    <p:sldId id="277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78" r:id="rId49"/>
    <p:sldId id="279" r:id="rId50"/>
    <p:sldId id="290" r:id="rId51"/>
    <p:sldId id="291" r:id="rId5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D42A0-E6AD-4D96-B566-A3BAEF964322}" v="23" dt="2018-07-20T07:39:06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t Pukprasit" userId="8f6317ff4e2e6e83" providerId="LiveId" clId="{25EDF285-67DA-4613-B53F-C78F361BFBD2}"/>
    <pc:docChg chg="modSld">
      <pc:chgData name="Artit Pukprasit" userId="8f6317ff4e2e6e83" providerId="LiveId" clId="{25EDF285-67DA-4613-B53F-C78F361BFBD2}" dt="2018-07-16T05:50:11.760" v="1" actId="20577"/>
      <pc:docMkLst>
        <pc:docMk/>
      </pc:docMkLst>
      <pc:sldChg chg="modSp">
        <pc:chgData name="Artit Pukprasit" userId="8f6317ff4e2e6e83" providerId="LiveId" clId="{25EDF285-67DA-4613-B53F-C78F361BFBD2}" dt="2018-07-16T05:50:11.760" v="1" actId="20577"/>
        <pc:sldMkLst>
          <pc:docMk/>
          <pc:sldMk cId="4084181073" sldId="270"/>
        </pc:sldMkLst>
        <pc:graphicFrameChg chg="modGraphic">
          <ac:chgData name="Artit Pukprasit" userId="8f6317ff4e2e6e83" providerId="LiveId" clId="{25EDF285-67DA-4613-B53F-C78F361BFBD2}" dt="2018-07-16T05:50:11.760" v="1" actId="20577"/>
          <ac:graphicFrameMkLst>
            <pc:docMk/>
            <pc:sldMk cId="4084181073" sldId="270"/>
            <ac:graphicFrameMk id="4" creationId="{A659EAB2-D8FF-4E39-9186-987B0BDC8A04}"/>
          </ac:graphicFrameMkLst>
        </pc:graphicFrameChg>
      </pc:sldChg>
    </pc:docChg>
  </pc:docChgLst>
  <pc:docChgLst>
    <pc:chgData name="Artit Pukprasit" userId="8f6317ff4e2e6e83" providerId="LiveId" clId="{3AFD42A0-E6AD-4D96-B566-A3BAEF964322}"/>
    <pc:docChg chg="undo custSel addSld delSld modSld">
      <pc:chgData name="Artit Pukprasit" userId="8f6317ff4e2e6e83" providerId="LiveId" clId="{3AFD42A0-E6AD-4D96-B566-A3BAEF964322}" dt="2018-07-20T07:39:06.872" v="3460" actId="20577"/>
      <pc:docMkLst>
        <pc:docMk/>
      </pc:docMkLst>
      <pc:sldChg chg="modSp">
        <pc:chgData name="Artit Pukprasit" userId="8f6317ff4e2e6e83" providerId="LiveId" clId="{3AFD42A0-E6AD-4D96-B566-A3BAEF964322}" dt="2018-07-20T07:39:06.872" v="3460" actId="20577"/>
        <pc:sldMkLst>
          <pc:docMk/>
          <pc:sldMk cId="3572128613" sldId="256"/>
        </pc:sldMkLst>
        <pc:spChg chg="mod">
          <ac:chgData name="Artit Pukprasit" userId="8f6317ff4e2e6e83" providerId="LiveId" clId="{3AFD42A0-E6AD-4D96-B566-A3BAEF964322}" dt="2018-07-20T07:39:06.872" v="3460" actId="20577"/>
          <ac:spMkLst>
            <pc:docMk/>
            <pc:sldMk cId="3572128613" sldId="256"/>
            <ac:spMk id="2" creationId="{D77C6D6E-3263-4889-A92E-9D1CB86FFDE6}"/>
          </ac:spMkLst>
        </pc:spChg>
      </pc:sldChg>
      <pc:sldChg chg="addSp delSp modSp">
        <pc:chgData name="Artit Pukprasit" userId="8f6317ff4e2e6e83" providerId="LiveId" clId="{3AFD42A0-E6AD-4D96-B566-A3BAEF964322}" dt="2018-07-10T04:35:43.436" v="462" actId="20577"/>
        <pc:sldMkLst>
          <pc:docMk/>
          <pc:sldMk cId="4185528198" sldId="257"/>
        </pc:sldMkLst>
        <pc:spChg chg="add mod">
          <ac:chgData name="Artit Pukprasit" userId="8f6317ff4e2e6e83" providerId="LiveId" clId="{3AFD42A0-E6AD-4D96-B566-A3BAEF964322}" dt="2018-07-10T03:32:47.802" v="31" actId="1076"/>
          <ac:spMkLst>
            <pc:docMk/>
            <pc:sldMk cId="4185528198" sldId="257"/>
            <ac:spMk id="7" creationId="{5BEDCF7D-9738-41B6-B283-F46783DDC0E9}"/>
          </ac:spMkLst>
        </pc:spChg>
        <pc:spChg chg="add mod">
          <ac:chgData name="Artit Pukprasit" userId="8f6317ff4e2e6e83" providerId="LiveId" clId="{3AFD42A0-E6AD-4D96-B566-A3BAEF964322}" dt="2018-07-10T04:35:43.436" v="462" actId="20577"/>
          <ac:spMkLst>
            <pc:docMk/>
            <pc:sldMk cId="4185528198" sldId="257"/>
            <ac:spMk id="8" creationId="{5A3CC5CE-E8C9-4E7A-B1E6-B978578D609B}"/>
          </ac:spMkLst>
        </pc:spChg>
        <pc:spChg chg="add mod">
          <ac:chgData name="Artit Pukprasit" userId="8f6317ff4e2e6e83" providerId="LiveId" clId="{3AFD42A0-E6AD-4D96-B566-A3BAEF964322}" dt="2018-07-10T03:56:13.664" v="69" actId="1076"/>
          <ac:spMkLst>
            <pc:docMk/>
            <pc:sldMk cId="4185528198" sldId="257"/>
            <ac:spMk id="11" creationId="{0C346109-9804-46B6-968E-2E711CC076B1}"/>
          </ac:spMkLst>
        </pc:spChg>
        <pc:spChg chg="add mod">
          <ac:chgData name="Artit Pukprasit" userId="8f6317ff4e2e6e83" providerId="LiveId" clId="{3AFD42A0-E6AD-4D96-B566-A3BAEF964322}" dt="2018-07-10T04:00:45.703" v="138" actId="1076"/>
          <ac:spMkLst>
            <pc:docMk/>
            <pc:sldMk cId="4185528198" sldId="257"/>
            <ac:spMk id="12" creationId="{FD592B85-1CD1-4122-80C9-577ECA0848B8}"/>
          </ac:spMkLst>
        </pc:spChg>
        <pc:spChg chg="add del">
          <ac:chgData name="Artit Pukprasit" userId="8f6317ff4e2e6e83" providerId="LiveId" clId="{3AFD42A0-E6AD-4D96-B566-A3BAEF964322}" dt="2018-07-10T03:57:10.486" v="78" actId="478"/>
          <ac:spMkLst>
            <pc:docMk/>
            <pc:sldMk cId="4185528198" sldId="257"/>
            <ac:spMk id="25" creationId="{BF755D34-15BB-4054-B425-BAAEDF810AD8}"/>
          </ac:spMkLst>
        </pc:spChg>
        <pc:spChg chg="add mod">
          <ac:chgData name="Artit Pukprasit" userId="8f6317ff4e2e6e83" providerId="LiveId" clId="{3AFD42A0-E6AD-4D96-B566-A3BAEF964322}" dt="2018-07-10T03:58:47.496" v="107" actId="1076"/>
          <ac:spMkLst>
            <pc:docMk/>
            <pc:sldMk cId="4185528198" sldId="257"/>
            <ac:spMk id="28" creationId="{4CA6976E-600E-4CD0-9410-5D57E10064E6}"/>
          </ac:spMkLst>
        </pc:spChg>
        <pc:spChg chg="add mod">
          <ac:chgData name="Artit Pukprasit" userId="8f6317ff4e2e6e83" providerId="LiveId" clId="{3AFD42A0-E6AD-4D96-B566-A3BAEF964322}" dt="2018-07-10T04:01:53.246" v="165" actId="20577"/>
          <ac:spMkLst>
            <pc:docMk/>
            <pc:sldMk cId="4185528198" sldId="257"/>
            <ac:spMk id="44" creationId="{8CF74844-B8C7-4318-B428-C61C276B5518}"/>
          </ac:spMkLst>
        </pc:spChg>
        <pc:picChg chg="add mod">
          <ac:chgData name="Artit Pukprasit" userId="8f6317ff4e2e6e83" providerId="LiveId" clId="{3AFD42A0-E6AD-4D96-B566-A3BAEF964322}" dt="2018-07-10T03:58:16.373" v="102" actId="108"/>
          <ac:picMkLst>
            <pc:docMk/>
            <pc:sldMk cId="4185528198" sldId="257"/>
            <ac:picMk id="5" creationId="{BA085AF7-CE22-47F4-8AC8-E1B81BA6B019}"/>
          </ac:picMkLst>
        </pc:picChg>
        <pc:picChg chg="add mod">
          <ac:chgData name="Artit Pukprasit" userId="8f6317ff4e2e6e83" providerId="LiveId" clId="{3AFD42A0-E6AD-4D96-B566-A3BAEF964322}" dt="2018-07-10T03:58:18.838" v="103" actId="108"/>
          <ac:picMkLst>
            <pc:docMk/>
            <pc:sldMk cId="4185528198" sldId="257"/>
            <ac:picMk id="6" creationId="{4C914BA0-F6F9-42FB-8271-46DFD218F8B7}"/>
          </ac:picMkLst>
        </pc:picChg>
        <pc:picChg chg="add mod">
          <ac:chgData name="Artit Pukprasit" userId="8f6317ff4e2e6e83" providerId="LiveId" clId="{3AFD42A0-E6AD-4D96-B566-A3BAEF964322}" dt="2018-07-10T03:58:26.752" v="104" actId="108"/>
          <ac:picMkLst>
            <pc:docMk/>
            <pc:sldMk cId="4185528198" sldId="257"/>
            <ac:picMk id="10" creationId="{F8539C24-4715-47CC-A696-2ACF9572A5D0}"/>
          </ac:picMkLst>
        </pc:picChg>
        <pc:picChg chg="add">
          <ac:chgData name="Artit Pukprasit" userId="8f6317ff4e2e6e83" providerId="LiveId" clId="{3AFD42A0-E6AD-4D96-B566-A3BAEF964322}" dt="2018-07-10T03:57:06.864" v="77"/>
          <ac:picMkLst>
            <pc:docMk/>
            <pc:sldMk cId="4185528198" sldId="257"/>
            <ac:picMk id="19" creationId="{DFFC08BD-7437-4A90-8E09-F1DB0D88BD9B}"/>
          </ac:picMkLst>
        </pc:picChg>
        <pc:picChg chg="add">
          <ac:chgData name="Artit Pukprasit" userId="8f6317ff4e2e6e83" providerId="LiveId" clId="{3AFD42A0-E6AD-4D96-B566-A3BAEF964322}" dt="2018-07-10T03:57:06.864" v="77"/>
          <ac:picMkLst>
            <pc:docMk/>
            <pc:sldMk cId="4185528198" sldId="257"/>
            <ac:picMk id="20" creationId="{D8E5CACF-EC3C-48F9-B62C-8C2103252BB2}"/>
          </ac:picMkLst>
        </pc:picChg>
        <pc:picChg chg="add">
          <ac:chgData name="Artit Pukprasit" userId="8f6317ff4e2e6e83" providerId="LiveId" clId="{3AFD42A0-E6AD-4D96-B566-A3BAEF964322}" dt="2018-07-10T03:57:06.864" v="77"/>
          <ac:picMkLst>
            <pc:docMk/>
            <pc:sldMk cId="4185528198" sldId="257"/>
            <ac:picMk id="21" creationId="{418C4CE1-09CF-479E-B5CE-AC22DB96E4BB}"/>
          </ac:picMkLst>
        </pc:picChg>
        <pc:picChg chg="add">
          <ac:chgData name="Artit Pukprasit" userId="8f6317ff4e2e6e83" providerId="LiveId" clId="{3AFD42A0-E6AD-4D96-B566-A3BAEF964322}" dt="2018-07-10T03:57:06.864" v="77"/>
          <ac:picMkLst>
            <pc:docMk/>
            <pc:sldMk cId="4185528198" sldId="257"/>
            <ac:picMk id="22" creationId="{67FBE8FB-560E-40E5-A127-DBE5790A0E9B}"/>
          </ac:picMkLst>
        </pc:picChg>
        <pc:picChg chg="add mod">
          <ac:chgData name="Artit Pukprasit" userId="8f6317ff4e2e6e83" providerId="LiveId" clId="{3AFD42A0-E6AD-4D96-B566-A3BAEF964322}" dt="2018-07-10T03:59:05.120" v="111" actId="1076"/>
          <ac:picMkLst>
            <pc:docMk/>
            <pc:sldMk cId="4185528198" sldId="257"/>
            <ac:picMk id="30" creationId="{98F9B2AF-DF56-470F-9E50-FA0641BF1F8B}"/>
          </ac:picMkLst>
        </pc:picChg>
        <pc:picChg chg="add mod">
          <ac:chgData name="Artit Pukprasit" userId="8f6317ff4e2e6e83" providerId="LiveId" clId="{3AFD42A0-E6AD-4D96-B566-A3BAEF964322}" dt="2018-07-10T03:58:56.169" v="109" actId="571"/>
          <ac:picMkLst>
            <pc:docMk/>
            <pc:sldMk cId="4185528198" sldId="257"/>
            <ac:picMk id="31" creationId="{565BE670-5E19-40B9-B3EC-9263A0F67E5B}"/>
          </ac:picMkLst>
        </pc:picChg>
        <pc:picChg chg="add mod">
          <ac:chgData name="Artit Pukprasit" userId="8f6317ff4e2e6e83" providerId="LiveId" clId="{3AFD42A0-E6AD-4D96-B566-A3BAEF964322}" dt="2018-07-10T04:01:59.477" v="166" actId="108"/>
          <ac:picMkLst>
            <pc:docMk/>
            <pc:sldMk cId="4185528198" sldId="257"/>
            <ac:picMk id="41" creationId="{157995EE-4B09-4F03-85F9-9C1B94B2D3A8}"/>
          </ac:picMkLst>
        </pc:picChg>
        <pc:picChg chg="add mod">
          <ac:chgData name="Artit Pukprasit" userId="8f6317ff4e2e6e83" providerId="LiveId" clId="{3AFD42A0-E6AD-4D96-B566-A3BAEF964322}" dt="2018-07-10T04:02:01.508" v="167" actId="108"/>
          <ac:picMkLst>
            <pc:docMk/>
            <pc:sldMk cId="4185528198" sldId="257"/>
            <ac:picMk id="43" creationId="{42C8C88E-12D9-408C-85E3-0015A0BA8A74}"/>
          </ac:picMkLst>
        </pc:picChg>
        <pc:cxnChg chg="add mod">
          <ac:chgData name="Artit Pukprasit" userId="8f6317ff4e2e6e83" providerId="LiveId" clId="{3AFD42A0-E6AD-4D96-B566-A3BAEF964322}" dt="2018-07-10T04:00:49.375" v="139" actId="14100"/>
          <ac:cxnSpMkLst>
            <pc:docMk/>
            <pc:sldMk cId="4185528198" sldId="257"/>
            <ac:cxnSpMk id="14" creationId="{1E13E8FB-1798-4055-9A04-74390D2A0E97}"/>
          </ac:cxnSpMkLst>
        </pc:cxnChg>
        <pc:cxnChg chg="add mod">
          <ac:chgData name="Artit Pukprasit" userId="8f6317ff4e2e6e83" providerId="LiveId" clId="{3AFD42A0-E6AD-4D96-B566-A3BAEF964322}" dt="2018-07-10T04:00:51.943" v="140" actId="14100"/>
          <ac:cxnSpMkLst>
            <pc:docMk/>
            <pc:sldMk cId="4185528198" sldId="257"/>
            <ac:cxnSpMk id="16" creationId="{18E89A95-A31E-4BDD-A7E5-EF5D99592233}"/>
          </ac:cxnSpMkLst>
        </pc:cxnChg>
        <pc:cxnChg chg="add mod">
          <ac:chgData name="Artit Pukprasit" userId="8f6317ff4e2e6e83" providerId="LiveId" clId="{3AFD42A0-E6AD-4D96-B566-A3BAEF964322}" dt="2018-07-10T03:57:39.042" v="83" actId="108"/>
          <ac:cxnSpMkLst>
            <pc:docMk/>
            <pc:sldMk cId="4185528198" sldId="257"/>
            <ac:cxnSpMk id="18" creationId="{99899524-6A29-4DDF-8EAA-CB2FAA2B931D}"/>
          </ac:cxnSpMkLst>
        </pc:cxnChg>
        <pc:cxnChg chg="add mod">
          <ac:chgData name="Artit Pukprasit" userId="8f6317ff4e2e6e83" providerId="LiveId" clId="{3AFD42A0-E6AD-4D96-B566-A3BAEF964322}" dt="2018-07-10T03:57:18.264" v="80" actId="14100"/>
          <ac:cxnSpMkLst>
            <pc:docMk/>
            <pc:sldMk cId="4185528198" sldId="257"/>
            <ac:cxnSpMk id="23" creationId="{07591A08-E9F8-4DF3-84F0-7C343EB9B4B5}"/>
          </ac:cxnSpMkLst>
        </pc:cxnChg>
        <pc:cxnChg chg="add mod">
          <ac:chgData name="Artit Pukprasit" userId="8f6317ff4e2e6e83" providerId="LiveId" clId="{3AFD42A0-E6AD-4D96-B566-A3BAEF964322}" dt="2018-07-10T03:57:35.150" v="82" actId="108"/>
          <ac:cxnSpMkLst>
            <pc:docMk/>
            <pc:sldMk cId="4185528198" sldId="257"/>
            <ac:cxnSpMk id="24" creationId="{70672498-37A6-401D-B6FD-1C37166FF7AF}"/>
          </ac:cxnSpMkLst>
        </pc:cxnChg>
        <pc:cxnChg chg="add mod">
          <ac:chgData name="Artit Pukprasit" userId="8f6317ff4e2e6e83" providerId="LiveId" clId="{3AFD42A0-E6AD-4D96-B566-A3BAEF964322}" dt="2018-07-10T03:59:18.751" v="114" actId="14100"/>
          <ac:cxnSpMkLst>
            <pc:docMk/>
            <pc:sldMk cId="4185528198" sldId="257"/>
            <ac:cxnSpMk id="32" creationId="{C8A8BA95-B552-4C0F-BD60-95E25BE67A3B}"/>
          </ac:cxnSpMkLst>
        </pc:cxnChg>
        <pc:cxnChg chg="add mod">
          <ac:chgData name="Artit Pukprasit" userId="8f6317ff4e2e6e83" providerId="LiveId" clId="{3AFD42A0-E6AD-4D96-B566-A3BAEF964322}" dt="2018-07-10T04:02:12.630" v="171" actId="14100"/>
          <ac:cxnSpMkLst>
            <pc:docMk/>
            <pc:sldMk cId="4185528198" sldId="257"/>
            <ac:cxnSpMk id="45" creationId="{3973A021-14B1-46C2-AAD0-345ED2CD3E4C}"/>
          </ac:cxnSpMkLst>
        </pc:cxnChg>
      </pc:sldChg>
      <pc:sldChg chg="modSp">
        <pc:chgData name="Artit Pukprasit" userId="8f6317ff4e2e6e83" providerId="LiveId" clId="{3AFD42A0-E6AD-4D96-B566-A3BAEF964322}" dt="2018-07-10T07:56:57.723" v="2144" actId="20577"/>
        <pc:sldMkLst>
          <pc:docMk/>
          <pc:sldMk cId="571468214" sldId="258"/>
        </pc:sldMkLst>
        <pc:spChg chg="mod">
          <ac:chgData name="Artit Pukprasit" userId="8f6317ff4e2e6e83" providerId="LiveId" clId="{3AFD42A0-E6AD-4D96-B566-A3BAEF964322}" dt="2018-07-10T04:28:00.986" v="396" actId="20577"/>
          <ac:spMkLst>
            <pc:docMk/>
            <pc:sldMk cId="571468214" sldId="258"/>
            <ac:spMk id="2" creationId="{1E8F7F4E-CECF-41EF-ABF9-42C802B61DBF}"/>
          </ac:spMkLst>
        </pc:spChg>
        <pc:spChg chg="mod">
          <ac:chgData name="Artit Pukprasit" userId="8f6317ff4e2e6e83" providerId="LiveId" clId="{3AFD42A0-E6AD-4D96-B566-A3BAEF964322}" dt="2018-07-10T07:56:57.723" v="2144" actId="20577"/>
          <ac:spMkLst>
            <pc:docMk/>
            <pc:sldMk cId="571468214" sldId="258"/>
            <ac:spMk id="3" creationId="{EBDA8982-FD2F-4EB6-AE32-A9F49162F595}"/>
          </ac:spMkLst>
        </pc:spChg>
      </pc:sldChg>
      <pc:sldChg chg="addSp modSp">
        <pc:chgData name="Artit Pukprasit" userId="8f6317ff4e2e6e83" providerId="LiveId" clId="{3AFD42A0-E6AD-4D96-B566-A3BAEF964322}" dt="2018-07-10T06:30:55.365" v="584" actId="20577"/>
        <pc:sldMkLst>
          <pc:docMk/>
          <pc:sldMk cId="1171605422" sldId="259"/>
        </pc:sldMkLst>
        <pc:spChg chg="mod">
          <ac:chgData name="Artit Pukprasit" userId="8f6317ff4e2e6e83" providerId="LiveId" clId="{3AFD42A0-E6AD-4D96-B566-A3BAEF964322}" dt="2018-07-10T05:08:35.470" v="502" actId="20577"/>
          <ac:spMkLst>
            <pc:docMk/>
            <pc:sldMk cId="1171605422" sldId="259"/>
            <ac:spMk id="2" creationId="{0E100862-9744-46B9-A0AF-987497B324B8}"/>
          </ac:spMkLst>
        </pc:spChg>
        <pc:spChg chg="mod">
          <ac:chgData name="Artit Pukprasit" userId="8f6317ff4e2e6e83" providerId="LiveId" clId="{3AFD42A0-E6AD-4D96-B566-A3BAEF964322}" dt="2018-07-10T06:30:55.365" v="584" actId="20577"/>
          <ac:spMkLst>
            <pc:docMk/>
            <pc:sldMk cId="1171605422" sldId="259"/>
            <ac:spMk id="3" creationId="{25468A7E-2AB2-4159-AF9C-AA21CAA72F8D}"/>
          </ac:spMkLst>
        </pc:spChg>
        <pc:picChg chg="add mod">
          <ac:chgData name="Artit Pukprasit" userId="8f6317ff4e2e6e83" providerId="LiveId" clId="{3AFD42A0-E6AD-4D96-B566-A3BAEF964322}" dt="2018-07-10T06:30:33.872" v="558" actId="1076"/>
          <ac:picMkLst>
            <pc:docMk/>
            <pc:sldMk cId="1171605422" sldId="259"/>
            <ac:picMk id="4" creationId="{B74A1AEE-BF1F-4EB4-9BF7-D2F62B2AADFE}"/>
          </ac:picMkLst>
        </pc:picChg>
      </pc:sldChg>
      <pc:sldChg chg="addSp modSp">
        <pc:chgData name="Artit Pukprasit" userId="8f6317ff4e2e6e83" providerId="LiveId" clId="{3AFD42A0-E6AD-4D96-B566-A3BAEF964322}" dt="2018-07-10T06:56:34.523" v="857" actId="20577"/>
        <pc:sldMkLst>
          <pc:docMk/>
          <pc:sldMk cId="1314166039" sldId="260"/>
        </pc:sldMkLst>
        <pc:spChg chg="mod">
          <ac:chgData name="Artit Pukprasit" userId="8f6317ff4e2e6e83" providerId="LiveId" clId="{3AFD42A0-E6AD-4D96-B566-A3BAEF964322}" dt="2018-07-10T06:31:09.925" v="585"/>
          <ac:spMkLst>
            <pc:docMk/>
            <pc:sldMk cId="1314166039" sldId="260"/>
            <ac:spMk id="2" creationId="{0A1D89D8-A39D-419A-BEFC-6D0801A4D37D}"/>
          </ac:spMkLst>
        </pc:spChg>
        <pc:spChg chg="add mod">
          <ac:chgData name="Artit Pukprasit" userId="8f6317ff4e2e6e83" providerId="LiveId" clId="{3AFD42A0-E6AD-4D96-B566-A3BAEF964322}" dt="2018-07-10T06:55:12.206" v="751" actId="6549"/>
          <ac:spMkLst>
            <pc:docMk/>
            <pc:sldMk cId="1314166039" sldId="260"/>
            <ac:spMk id="5" creationId="{1F03A0DB-E19E-4418-BFB0-1F805C3C51E9}"/>
          </ac:spMkLst>
        </pc:spChg>
        <pc:graphicFrameChg chg="mod modGraphic">
          <ac:chgData name="Artit Pukprasit" userId="8f6317ff4e2e6e83" providerId="LiveId" clId="{3AFD42A0-E6AD-4D96-B566-A3BAEF964322}" dt="2018-07-10T06:56:34.523" v="857" actId="20577"/>
          <ac:graphicFrameMkLst>
            <pc:docMk/>
            <pc:sldMk cId="1314166039" sldId="260"/>
            <ac:graphicFrameMk id="4" creationId="{AA93BE53-F4B5-4BC0-B59D-63B1C1E6F55F}"/>
          </ac:graphicFrameMkLst>
        </pc:graphicFrameChg>
      </pc:sldChg>
      <pc:sldChg chg="addSp modSp">
        <pc:chgData name="Artit Pukprasit" userId="8f6317ff4e2e6e83" providerId="LiveId" clId="{3AFD42A0-E6AD-4D96-B566-A3BAEF964322}" dt="2018-07-10T07:02:24.842" v="1297" actId="6549"/>
        <pc:sldMkLst>
          <pc:docMk/>
          <pc:sldMk cId="2691288732" sldId="261"/>
        </pc:sldMkLst>
        <pc:spChg chg="mod">
          <ac:chgData name="Artit Pukprasit" userId="8f6317ff4e2e6e83" providerId="LiveId" clId="{3AFD42A0-E6AD-4D96-B566-A3BAEF964322}" dt="2018-07-10T06:56:58.316" v="859" actId="20577"/>
          <ac:spMkLst>
            <pc:docMk/>
            <pc:sldMk cId="2691288732" sldId="261"/>
            <ac:spMk id="2" creationId="{03EB8CE9-6285-4713-952E-66A1F4A6860A}"/>
          </ac:spMkLst>
        </pc:spChg>
        <pc:spChg chg="mod">
          <ac:chgData name="Artit Pukprasit" userId="8f6317ff4e2e6e83" providerId="LiveId" clId="{3AFD42A0-E6AD-4D96-B566-A3BAEF964322}" dt="2018-07-10T07:02:24.842" v="1297" actId="6549"/>
          <ac:spMkLst>
            <pc:docMk/>
            <pc:sldMk cId="2691288732" sldId="261"/>
            <ac:spMk id="3" creationId="{A0BA65A6-7F1B-41A3-99F9-B8F1893616FB}"/>
          </ac:spMkLst>
        </pc:spChg>
        <pc:picChg chg="add mod">
          <ac:chgData name="Artit Pukprasit" userId="8f6317ff4e2e6e83" providerId="LiveId" clId="{3AFD42A0-E6AD-4D96-B566-A3BAEF964322}" dt="2018-07-10T07:00:02.947" v="998" actId="14100"/>
          <ac:picMkLst>
            <pc:docMk/>
            <pc:sldMk cId="2691288732" sldId="261"/>
            <ac:picMk id="4" creationId="{1A0798F0-24F5-4A10-B16C-239CDEF318FF}"/>
          </ac:picMkLst>
        </pc:picChg>
      </pc:sldChg>
      <pc:sldChg chg="modSp">
        <pc:chgData name="Artit Pukprasit" userId="8f6317ff4e2e6e83" providerId="LiveId" clId="{3AFD42A0-E6AD-4D96-B566-A3BAEF964322}" dt="2018-07-10T04:15:45.525" v="182" actId="2711"/>
        <pc:sldMkLst>
          <pc:docMk/>
          <pc:sldMk cId="2706178439" sldId="262"/>
        </pc:sldMkLst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2" creationId="{36D159BB-E333-4C6E-9435-0752470F7AB6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3" creationId="{20C82D0E-C713-429E-BA22-4ABF980B85BE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4" creationId="{C618C8EA-DFF3-4230-8B1A-E5BF939799C3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5" creationId="{8DD3DEF4-330D-4D0B-9964-AAB93F0C028F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6" creationId="{62E9791F-6C7F-43E1-B027-EC9C40E2848D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7" creationId="{6F40721D-27E6-44A1-9BB2-6A6575FA4CB6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8" creationId="{1C049F26-5945-47BF-80B6-C8F8DA7EF348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9" creationId="{C16344C3-A1AD-4242-9D32-A9580B51F8EA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0" creationId="{66EED589-FC11-4ACA-8E90-F859D521830F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1" creationId="{9CF48FA5-17BB-48F1-84B3-06F8C81243F0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2" creationId="{AC919875-87B1-419F-A9BF-F36E10017AA3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3" creationId="{A5F4B94E-B0BE-462A-915A-CE97B7FA6478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4" creationId="{2F1F0644-63AE-4A3E-ABCE-C49589CC8AAD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5" creationId="{934BBB08-F4F3-4518-874F-F552077C307A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6" creationId="{E2087441-A112-47B1-8E0B-EAAC2BD1D775}"/>
          </ac:spMkLst>
        </pc:spChg>
        <pc:spChg chg="mod">
          <ac:chgData name="Artit Pukprasit" userId="8f6317ff4e2e6e83" providerId="LiveId" clId="{3AFD42A0-E6AD-4D96-B566-A3BAEF964322}" dt="2018-07-10T04:15:45.525" v="182" actId="2711"/>
          <ac:spMkLst>
            <pc:docMk/>
            <pc:sldMk cId="2706178439" sldId="262"/>
            <ac:spMk id="17" creationId="{CB9E5F37-65AA-4C76-ADC8-204D08DE89EC}"/>
          </ac:spMkLst>
        </pc:spChg>
      </pc:sldChg>
      <pc:sldChg chg="addSp modSp">
        <pc:chgData name="Artit Pukprasit" userId="8f6317ff4e2e6e83" providerId="LiveId" clId="{3AFD42A0-E6AD-4D96-B566-A3BAEF964322}" dt="2018-07-10T04:15:29.828" v="181" actId="2711"/>
        <pc:sldMkLst>
          <pc:docMk/>
          <pc:sldMk cId="706689413" sldId="263"/>
        </pc:sldMkLst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2" creationId="{D3E38CCC-7266-40F7-BCA6-6972641C70AC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3" creationId="{DA940854-33C8-4057-8836-E8729A1BE752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5" creationId="{3429BDEC-8A83-442B-AFA8-5E65EF13CD8B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6" creationId="{923F6841-6DFA-4B17-8E1D-6F33716EEA16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8" creationId="{E9F969CC-39D5-4821-843C-6827CE05607E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9" creationId="{D2103858-93BA-4C33-972D-F6A3657388B0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1" creationId="{84BD7F6A-C2C2-4B6F-9D5D-3E6A9CEA49AA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2" creationId="{36298B3D-79E0-4328-9996-C02C4ABE68F7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3" creationId="{CAF186FE-5796-4835-A617-049B77505C56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5" creationId="{C0FBD6A4-DC32-40D1-A00E-B8DECA6CCE83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6" creationId="{4FF2B0E8-DD36-4066-B1A7-22867D2C672F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7" creationId="{C72E942F-955F-4FD7-91E2-C2436C75D2CE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8" creationId="{30AF8A4D-A593-418D-B67F-3A887FCBFA34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19" creationId="{86CF6994-A86F-42C6-BCCA-9103825CC4D0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20" creationId="{0091030C-BA85-4D0F-AB80-2DBB5AC8B379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21" creationId="{3EEEE6C4-E6DD-4024-AA13-17129FEB0E5E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22" creationId="{CB7421E1-9560-4625-BB93-8F76E83A2D68}"/>
          </ac:spMkLst>
        </pc:spChg>
        <pc:spChg chg="add 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30" creationId="{BA3D5311-84E2-4DA2-BF94-225B7B8D2992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34" creationId="{CDEAA5E2-BB01-4F78-B746-BDE9F7D1FA54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35" creationId="{40BF9C80-1FE9-41A6-84DF-A7F17DC782DF}"/>
          </ac:spMkLst>
        </pc:spChg>
        <pc:spChg chg="mod">
          <ac:chgData name="Artit Pukprasit" userId="8f6317ff4e2e6e83" providerId="LiveId" clId="{3AFD42A0-E6AD-4D96-B566-A3BAEF964322}" dt="2018-07-10T04:15:29.828" v="181" actId="2711"/>
          <ac:spMkLst>
            <pc:docMk/>
            <pc:sldMk cId="706689413" sldId="263"/>
            <ac:spMk id="36" creationId="{3CB7245C-FD8C-4009-9AA4-8C9E762679BD}"/>
          </ac:spMkLst>
        </pc:spChg>
      </pc:sldChg>
      <pc:sldChg chg="modSp">
        <pc:chgData name="Artit Pukprasit" userId="8f6317ff4e2e6e83" providerId="LiveId" clId="{3AFD42A0-E6AD-4D96-B566-A3BAEF964322}" dt="2018-07-10T04:17:48.728" v="187" actId="2711"/>
        <pc:sldMkLst>
          <pc:docMk/>
          <pc:sldMk cId="4084181073" sldId="270"/>
        </pc:sldMkLst>
        <pc:spChg chg="mod">
          <ac:chgData name="Artit Pukprasit" userId="8f6317ff4e2e6e83" providerId="LiveId" clId="{3AFD42A0-E6AD-4D96-B566-A3BAEF964322}" dt="2018-07-10T04:17:48.728" v="187" actId="2711"/>
          <ac:spMkLst>
            <pc:docMk/>
            <pc:sldMk cId="4084181073" sldId="270"/>
            <ac:spMk id="2" creationId="{2DA89151-9E80-4D9B-A6C1-FF90D990EB95}"/>
          </ac:spMkLst>
        </pc:spChg>
        <pc:graphicFrameChg chg="modGraphic">
          <ac:chgData name="Artit Pukprasit" userId="8f6317ff4e2e6e83" providerId="LiveId" clId="{3AFD42A0-E6AD-4D96-B566-A3BAEF964322}" dt="2018-07-10T04:17:32.779" v="185" actId="2711"/>
          <ac:graphicFrameMkLst>
            <pc:docMk/>
            <pc:sldMk cId="4084181073" sldId="270"/>
            <ac:graphicFrameMk id="4" creationId="{A659EAB2-D8FF-4E39-9186-987B0BDC8A04}"/>
          </ac:graphicFrameMkLst>
        </pc:graphicFrameChg>
      </pc:sldChg>
      <pc:sldChg chg="modSp">
        <pc:chgData name="Artit Pukprasit" userId="8f6317ff4e2e6e83" providerId="LiveId" clId="{3AFD42A0-E6AD-4D96-B566-A3BAEF964322}" dt="2018-07-10T04:17:18.007" v="184" actId="2711"/>
        <pc:sldMkLst>
          <pc:docMk/>
          <pc:sldMk cId="1998574743" sldId="271"/>
        </pc:sldMkLst>
        <pc:spChg chg="mod">
          <ac:chgData name="Artit Pukprasit" userId="8f6317ff4e2e6e83" providerId="LiveId" clId="{3AFD42A0-E6AD-4D96-B566-A3BAEF964322}" dt="2018-07-10T04:17:07.408" v="183" actId="2711"/>
          <ac:spMkLst>
            <pc:docMk/>
            <pc:sldMk cId="1998574743" sldId="271"/>
            <ac:spMk id="2" creationId="{2DA89151-9E80-4D9B-A6C1-FF90D990EB95}"/>
          </ac:spMkLst>
        </pc:spChg>
        <pc:graphicFrameChg chg="modGraphic">
          <ac:chgData name="Artit Pukprasit" userId="8f6317ff4e2e6e83" providerId="LiveId" clId="{3AFD42A0-E6AD-4D96-B566-A3BAEF964322}" dt="2018-07-10T04:17:18.007" v="184" actId="2711"/>
          <ac:graphicFrameMkLst>
            <pc:docMk/>
            <pc:sldMk cId="1998574743" sldId="271"/>
            <ac:graphicFrameMk id="4" creationId="{A659EAB2-D8FF-4E39-9186-987B0BDC8A04}"/>
          </ac:graphicFrameMkLst>
        </pc:graphicFrameChg>
      </pc:sldChg>
      <pc:sldChg chg="addSp modSp add">
        <pc:chgData name="Artit Pukprasit" userId="8f6317ff4e2e6e83" providerId="LiveId" clId="{3AFD42A0-E6AD-4D96-B566-A3BAEF964322}" dt="2018-07-10T07:53:47.996" v="2136" actId="6549"/>
        <pc:sldMkLst>
          <pc:docMk/>
          <pc:sldMk cId="635207953" sldId="272"/>
        </pc:sldMkLst>
        <pc:spChg chg="mod">
          <ac:chgData name="Artit Pukprasit" userId="8f6317ff4e2e6e83" providerId="LiveId" clId="{3AFD42A0-E6AD-4D96-B566-A3BAEF964322}" dt="2018-07-10T07:02:53.345" v="1307" actId="20577"/>
          <ac:spMkLst>
            <pc:docMk/>
            <pc:sldMk cId="635207953" sldId="272"/>
            <ac:spMk id="2" creationId="{C95CD47E-0073-4F34-8E70-B3422546462F}"/>
          </ac:spMkLst>
        </pc:spChg>
        <pc:spChg chg="mod">
          <ac:chgData name="Artit Pukprasit" userId="8f6317ff4e2e6e83" providerId="LiveId" clId="{3AFD42A0-E6AD-4D96-B566-A3BAEF964322}" dt="2018-07-10T07:53:47.996" v="2136" actId="6549"/>
          <ac:spMkLst>
            <pc:docMk/>
            <pc:sldMk cId="635207953" sldId="272"/>
            <ac:spMk id="3" creationId="{34A682BD-7383-45B0-AB6A-412AEE5196B9}"/>
          </ac:spMkLst>
        </pc:spChg>
        <pc:picChg chg="add mod">
          <ac:chgData name="Artit Pukprasit" userId="8f6317ff4e2e6e83" providerId="LiveId" clId="{3AFD42A0-E6AD-4D96-B566-A3BAEF964322}" dt="2018-07-10T07:33:26.413" v="1787" actId="1076"/>
          <ac:picMkLst>
            <pc:docMk/>
            <pc:sldMk cId="635207953" sldId="272"/>
            <ac:picMk id="4" creationId="{3F7ACAA6-9EC5-42A1-A902-66D97D8CC935}"/>
          </ac:picMkLst>
        </pc:picChg>
        <pc:picChg chg="add mod modCrop">
          <ac:chgData name="Artit Pukprasit" userId="8f6317ff4e2e6e83" providerId="LiveId" clId="{3AFD42A0-E6AD-4D96-B566-A3BAEF964322}" dt="2018-07-10T07:33:49.461" v="1792" actId="732"/>
          <ac:picMkLst>
            <pc:docMk/>
            <pc:sldMk cId="635207953" sldId="272"/>
            <ac:picMk id="5" creationId="{E4838A1A-13C7-4166-9DFD-A5B9888151A8}"/>
          </ac:picMkLst>
        </pc:picChg>
      </pc:sldChg>
      <pc:sldChg chg="addSp delSp modSp add">
        <pc:chgData name="Artit Pukprasit" userId="8f6317ff4e2e6e83" providerId="LiveId" clId="{3AFD42A0-E6AD-4D96-B566-A3BAEF964322}" dt="2018-07-10T07:25:10.120" v="1732" actId="1076"/>
        <pc:sldMkLst>
          <pc:docMk/>
          <pc:sldMk cId="3815605772" sldId="273"/>
        </pc:sldMkLst>
        <pc:spChg chg="mod">
          <ac:chgData name="Artit Pukprasit" userId="8f6317ff4e2e6e83" providerId="LiveId" clId="{3AFD42A0-E6AD-4D96-B566-A3BAEF964322}" dt="2018-07-10T07:23:50.357" v="1722" actId="20577"/>
          <ac:spMkLst>
            <pc:docMk/>
            <pc:sldMk cId="3815605772" sldId="273"/>
            <ac:spMk id="2" creationId="{ECCDEB81-A8D9-426D-A818-442A1E0CC5AC}"/>
          </ac:spMkLst>
        </pc:spChg>
        <pc:spChg chg="del">
          <ac:chgData name="Artit Pukprasit" userId="8f6317ff4e2e6e83" providerId="LiveId" clId="{3AFD42A0-E6AD-4D96-B566-A3BAEF964322}" dt="2018-07-10T07:24:59.373" v="1729" actId="478"/>
          <ac:spMkLst>
            <pc:docMk/>
            <pc:sldMk cId="3815605772" sldId="273"/>
            <ac:spMk id="3" creationId="{BF02B211-6082-4F09-87EB-F92ED54A86C7}"/>
          </ac:spMkLst>
        </pc:spChg>
        <pc:spChg chg="add mod">
          <ac:chgData name="Artit Pukprasit" userId="8f6317ff4e2e6e83" providerId="LiveId" clId="{3AFD42A0-E6AD-4D96-B566-A3BAEF964322}" dt="2018-07-10T07:25:10.120" v="1732" actId="1076"/>
          <ac:spMkLst>
            <pc:docMk/>
            <pc:sldMk cId="3815605772" sldId="273"/>
            <ac:spMk id="6" creationId="{F7D06D6C-7DB8-4A02-9F29-1B893E387CB0}"/>
          </ac:spMkLst>
        </pc:spChg>
        <pc:picChg chg="add mod">
          <ac:chgData name="Artit Pukprasit" userId="8f6317ff4e2e6e83" providerId="LiveId" clId="{3AFD42A0-E6AD-4D96-B566-A3BAEF964322}" dt="2018-07-10T07:23:57.137" v="1724" actId="14100"/>
          <ac:picMkLst>
            <pc:docMk/>
            <pc:sldMk cId="3815605772" sldId="273"/>
            <ac:picMk id="4" creationId="{A52929D5-833C-4664-BE78-99B5D47A8D96}"/>
          </ac:picMkLst>
        </pc:picChg>
        <pc:picChg chg="add mod">
          <ac:chgData name="Artit Pukprasit" userId="8f6317ff4e2e6e83" providerId="LiveId" clId="{3AFD42A0-E6AD-4D96-B566-A3BAEF964322}" dt="2018-07-10T07:24:53.527" v="1728" actId="1076"/>
          <ac:picMkLst>
            <pc:docMk/>
            <pc:sldMk cId="3815605772" sldId="273"/>
            <ac:picMk id="5" creationId="{EC91C1D9-CD45-48EA-A4A2-3152A8AF1867}"/>
          </ac:picMkLst>
        </pc:picChg>
      </pc:sldChg>
      <pc:sldChg chg="addSp delSp modSp add">
        <pc:chgData name="Artit Pukprasit" userId="8f6317ff4e2e6e83" providerId="LiveId" clId="{3AFD42A0-E6AD-4D96-B566-A3BAEF964322}" dt="2018-07-10T07:32:13.389" v="1782" actId="1076"/>
        <pc:sldMkLst>
          <pc:docMk/>
          <pc:sldMk cId="2716087661" sldId="274"/>
        </pc:sldMkLst>
        <pc:spChg chg="mod">
          <ac:chgData name="Artit Pukprasit" userId="8f6317ff4e2e6e83" providerId="LiveId" clId="{3AFD42A0-E6AD-4D96-B566-A3BAEF964322}" dt="2018-07-10T07:32:02.220" v="1779" actId="20577"/>
          <ac:spMkLst>
            <pc:docMk/>
            <pc:sldMk cId="2716087661" sldId="274"/>
            <ac:spMk id="2" creationId="{494EF6EB-D5CD-4DA6-9701-E6B0B3B32AD4}"/>
          </ac:spMkLst>
        </pc:spChg>
        <pc:spChg chg="del">
          <ac:chgData name="Artit Pukprasit" userId="8f6317ff4e2e6e83" providerId="LiveId" clId="{3AFD42A0-E6AD-4D96-B566-A3BAEF964322}" dt="2018-07-10T07:31:46.146" v="1733"/>
          <ac:spMkLst>
            <pc:docMk/>
            <pc:sldMk cId="2716087661" sldId="274"/>
            <ac:spMk id="3" creationId="{2AC6FE12-82A8-4F91-B319-569ACA3493A9}"/>
          </ac:spMkLst>
        </pc:spChg>
        <pc:picChg chg="add mod">
          <ac:chgData name="Artit Pukprasit" userId="8f6317ff4e2e6e83" providerId="LiveId" clId="{3AFD42A0-E6AD-4D96-B566-A3BAEF964322}" dt="2018-07-10T07:32:13.389" v="1782" actId="1076"/>
          <ac:picMkLst>
            <pc:docMk/>
            <pc:sldMk cId="2716087661" sldId="274"/>
            <ac:picMk id="4" creationId="{F29C345F-BC2E-4EDD-8B38-60E725D4AB41}"/>
          </ac:picMkLst>
        </pc:picChg>
      </pc:sldChg>
      <pc:sldChg chg="addSp modSp add">
        <pc:chgData name="Artit Pukprasit" userId="8f6317ff4e2e6e83" providerId="LiveId" clId="{3AFD42A0-E6AD-4D96-B566-A3BAEF964322}" dt="2018-07-10T07:43:20.378" v="2133" actId="1076"/>
        <pc:sldMkLst>
          <pc:docMk/>
          <pc:sldMk cId="3083575626" sldId="275"/>
        </pc:sldMkLst>
        <pc:spChg chg="mod">
          <ac:chgData name="Artit Pukprasit" userId="8f6317ff4e2e6e83" providerId="LiveId" clId="{3AFD42A0-E6AD-4D96-B566-A3BAEF964322}" dt="2018-07-10T07:34:39.661" v="1795" actId="20577"/>
          <ac:spMkLst>
            <pc:docMk/>
            <pc:sldMk cId="3083575626" sldId="275"/>
            <ac:spMk id="2" creationId="{C30A7194-26AE-4D12-B4A7-C7DB5A33E1CC}"/>
          </ac:spMkLst>
        </pc:spChg>
        <pc:spChg chg="mod">
          <ac:chgData name="Artit Pukprasit" userId="8f6317ff4e2e6e83" providerId="LiveId" clId="{3AFD42A0-E6AD-4D96-B566-A3BAEF964322}" dt="2018-07-10T07:43:08.680" v="2131" actId="20577"/>
          <ac:spMkLst>
            <pc:docMk/>
            <pc:sldMk cId="3083575626" sldId="275"/>
            <ac:spMk id="3" creationId="{05A5BF09-BD47-4FD4-BC2E-F7A6B3C47AA5}"/>
          </ac:spMkLst>
        </pc:spChg>
        <pc:picChg chg="add mod">
          <ac:chgData name="Artit Pukprasit" userId="8f6317ff4e2e6e83" providerId="LiveId" clId="{3AFD42A0-E6AD-4D96-B566-A3BAEF964322}" dt="2018-07-10T07:43:20.378" v="2133" actId="1076"/>
          <ac:picMkLst>
            <pc:docMk/>
            <pc:sldMk cId="3083575626" sldId="275"/>
            <ac:picMk id="4" creationId="{FCBC6008-4F08-4660-B1C0-DBD7C8011231}"/>
          </ac:picMkLst>
        </pc:picChg>
        <pc:picChg chg="add mod">
          <ac:chgData name="Artit Pukprasit" userId="8f6317ff4e2e6e83" providerId="LiveId" clId="{3AFD42A0-E6AD-4D96-B566-A3BAEF964322}" dt="2018-07-10T07:43:18.232" v="2132" actId="1076"/>
          <ac:picMkLst>
            <pc:docMk/>
            <pc:sldMk cId="3083575626" sldId="275"/>
            <ac:picMk id="5" creationId="{250BB985-3A61-4259-9F4A-AB898F2536D9}"/>
          </ac:picMkLst>
        </pc:picChg>
      </pc:sldChg>
      <pc:sldChg chg="modSp add">
        <pc:chgData name="Artit Pukprasit" userId="8f6317ff4e2e6e83" providerId="LiveId" clId="{3AFD42A0-E6AD-4D96-B566-A3BAEF964322}" dt="2018-07-10T07:59:31.122" v="2177"/>
        <pc:sldMkLst>
          <pc:docMk/>
          <pc:sldMk cId="1113097621" sldId="276"/>
        </pc:sldMkLst>
        <pc:spChg chg="mod">
          <ac:chgData name="Artit Pukprasit" userId="8f6317ff4e2e6e83" providerId="LiveId" clId="{3AFD42A0-E6AD-4D96-B566-A3BAEF964322}" dt="2018-07-10T07:55:48.443" v="2138" actId="20577"/>
          <ac:spMkLst>
            <pc:docMk/>
            <pc:sldMk cId="1113097621" sldId="276"/>
            <ac:spMk id="2" creationId="{917EC196-DD32-4E68-9A31-A707AD82B57C}"/>
          </ac:spMkLst>
        </pc:spChg>
        <pc:spChg chg="mod">
          <ac:chgData name="Artit Pukprasit" userId="8f6317ff4e2e6e83" providerId="LiveId" clId="{3AFD42A0-E6AD-4D96-B566-A3BAEF964322}" dt="2018-07-10T07:59:31.122" v="2177"/>
          <ac:spMkLst>
            <pc:docMk/>
            <pc:sldMk cId="1113097621" sldId="276"/>
            <ac:spMk id="3" creationId="{517A835D-CEEB-4DD0-8560-3E6EFAA006A1}"/>
          </ac:spMkLst>
        </pc:spChg>
      </pc:sldChg>
      <pc:sldChg chg="modSp add">
        <pc:chgData name="Artit Pukprasit" userId="8f6317ff4e2e6e83" providerId="LiveId" clId="{3AFD42A0-E6AD-4D96-B566-A3BAEF964322}" dt="2018-07-10T08:01:43.898" v="2191"/>
        <pc:sldMkLst>
          <pc:docMk/>
          <pc:sldMk cId="1109965141" sldId="277"/>
        </pc:sldMkLst>
        <pc:spChg chg="mod">
          <ac:chgData name="Artit Pukprasit" userId="8f6317ff4e2e6e83" providerId="LiveId" clId="{3AFD42A0-E6AD-4D96-B566-A3BAEF964322}" dt="2018-07-10T08:01:00.633" v="2185" actId="20577"/>
          <ac:spMkLst>
            <pc:docMk/>
            <pc:sldMk cId="1109965141" sldId="277"/>
            <ac:spMk id="2" creationId="{4E25826D-1E81-4761-8056-D366D0534833}"/>
          </ac:spMkLst>
        </pc:spChg>
        <pc:spChg chg="mod">
          <ac:chgData name="Artit Pukprasit" userId="8f6317ff4e2e6e83" providerId="LiveId" clId="{3AFD42A0-E6AD-4D96-B566-A3BAEF964322}" dt="2018-07-10T08:01:43.898" v="2191"/>
          <ac:spMkLst>
            <pc:docMk/>
            <pc:sldMk cId="1109965141" sldId="277"/>
            <ac:spMk id="3" creationId="{5539F0EF-44D0-4EDC-92FC-1BA78A7A4EBE}"/>
          </ac:spMkLst>
        </pc:spChg>
      </pc:sldChg>
      <pc:sldChg chg="addSp delSp modSp add">
        <pc:chgData name="Artit Pukprasit" userId="8f6317ff4e2e6e83" providerId="LiveId" clId="{3AFD42A0-E6AD-4D96-B566-A3BAEF964322}" dt="2018-07-10T09:06:32.896" v="3067" actId="20577"/>
        <pc:sldMkLst>
          <pc:docMk/>
          <pc:sldMk cId="1925753748" sldId="278"/>
        </pc:sldMkLst>
        <pc:spChg chg="mod">
          <ac:chgData name="Artit Pukprasit" userId="8f6317ff4e2e6e83" providerId="LiveId" clId="{3AFD42A0-E6AD-4D96-B566-A3BAEF964322}" dt="2018-07-10T07:56:47.451" v="2140" actId="20577"/>
          <ac:spMkLst>
            <pc:docMk/>
            <pc:sldMk cId="1925753748" sldId="278"/>
            <ac:spMk id="2" creationId="{0A731243-CAC2-454E-B976-BCA00D9231A7}"/>
          </ac:spMkLst>
        </pc:spChg>
        <pc:spChg chg="mod">
          <ac:chgData name="Artit Pukprasit" userId="8f6317ff4e2e6e83" providerId="LiveId" clId="{3AFD42A0-E6AD-4D96-B566-A3BAEF964322}" dt="2018-07-10T09:06:32.896" v="3067" actId="20577"/>
          <ac:spMkLst>
            <pc:docMk/>
            <pc:sldMk cId="1925753748" sldId="278"/>
            <ac:spMk id="3" creationId="{5EC07E4F-892D-4A0D-A414-D3B1969CD19C}"/>
          </ac:spMkLst>
        </pc:spChg>
        <pc:picChg chg="add del mod">
          <ac:chgData name="Artit Pukprasit" userId="8f6317ff4e2e6e83" providerId="LiveId" clId="{3AFD42A0-E6AD-4D96-B566-A3BAEF964322}" dt="2018-07-10T08:33:50.983" v="2781" actId="478"/>
          <ac:picMkLst>
            <pc:docMk/>
            <pc:sldMk cId="1925753748" sldId="278"/>
            <ac:picMk id="4" creationId="{F87E525C-03D9-433F-A558-FF341075214B}"/>
          </ac:picMkLst>
        </pc:picChg>
        <pc:picChg chg="add mod">
          <ac:chgData name="Artit Pukprasit" userId="8f6317ff4e2e6e83" providerId="LiveId" clId="{3AFD42A0-E6AD-4D96-B566-A3BAEF964322}" dt="2018-07-10T09:03:55.625" v="2868" actId="1076"/>
          <ac:picMkLst>
            <pc:docMk/>
            <pc:sldMk cId="1925753748" sldId="278"/>
            <ac:picMk id="5" creationId="{AE5C1E66-2C8E-4733-BB57-2996DB3916A2}"/>
          </ac:picMkLst>
        </pc:picChg>
      </pc:sldChg>
      <pc:sldChg chg="addSp modSp add">
        <pc:chgData name="Artit Pukprasit" userId="8f6317ff4e2e6e83" providerId="LiveId" clId="{3AFD42A0-E6AD-4D96-B566-A3BAEF964322}" dt="2018-07-10T09:15:41.356" v="3173" actId="20577"/>
        <pc:sldMkLst>
          <pc:docMk/>
          <pc:sldMk cId="3722910344" sldId="279"/>
        </pc:sldMkLst>
        <pc:spChg chg="mod">
          <ac:chgData name="Artit Pukprasit" userId="8f6317ff4e2e6e83" providerId="LiveId" clId="{3AFD42A0-E6AD-4D96-B566-A3BAEF964322}" dt="2018-07-10T09:12:58.330" v="3102" actId="20577"/>
          <ac:spMkLst>
            <pc:docMk/>
            <pc:sldMk cId="3722910344" sldId="279"/>
            <ac:spMk id="2" creationId="{B5DFA0ED-1060-43F1-8CEB-41773345C339}"/>
          </ac:spMkLst>
        </pc:spChg>
        <pc:spChg chg="mod">
          <ac:chgData name="Artit Pukprasit" userId="8f6317ff4e2e6e83" providerId="LiveId" clId="{3AFD42A0-E6AD-4D96-B566-A3BAEF964322}" dt="2018-07-10T09:15:41.356" v="3173" actId="20577"/>
          <ac:spMkLst>
            <pc:docMk/>
            <pc:sldMk cId="3722910344" sldId="279"/>
            <ac:spMk id="3" creationId="{4E13E188-9AA8-4155-914E-F36FBA2E791C}"/>
          </ac:spMkLst>
        </pc:spChg>
        <pc:picChg chg="add mod">
          <ac:chgData name="Artit Pukprasit" userId="8f6317ff4e2e6e83" providerId="LiveId" clId="{3AFD42A0-E6AD-4D96-B566-A3BAEF964322}" dt="2018-07-10T09:15:12.820" v="3105" actId="14100"/>
          <ac:picMkLst>
            <pc:docMk/>
            <pc:sldMk cId="3722910344" sldId="279"/>
            <ac:picMk id="4" creationId="{6C2082C3-24C9-4733-99F2-EE06FD57C62D}"/>
          </ac:picMkLst>
        </pc:picChg>
      </pc:sldChg>
      <pc:sldChg chg="addSp delSp modSp add">
        <pc:chgData name="Artit Pukprasit" userId="8f6317ff4e2e6e83" providerId="LiveId" clId="{3AFD42A0-E6AD-4D96-B566-A3BAEF964322}" dt="2018-07-10T08:03:08.624" v="2225" actId="14100"/>
        <pc:sldMkLst>
          <pc:docMk/>
          <pc:sldMk cId="3362149367" sldId="280"/>
        </pc:sldMkLst>
        <pc:spChg chg="mod">
          <ac:chgData name="Artit Pukprasit" userId="8f6317ff4e2e6e83" providerId="LiveId" clId="{3AFD42A0-E6AD-4D96-B566-A3BAEF964322}" dt="2018-07-10T08:01:07.902" v="2186"/>
          <ac:spMkLst>
            <pc:docMk/>
            <pc:sldMk cId="3362149367" sldId="280"/>
            <ac:spMk id="2" creationId="{D03067F4-17B2-476D-A7D3-86802B75F7C2}"/>
          </ac:spMkLst>
        </pc:spChg>
        <pc:spChg chg="add del mod">
          <ac:chgData name="Artit Pukprasit" userId="8f6317ff4e2e6e83" providerId="LiveId" clId="{3AFD42A0-E6AD-4D96-B566-A3BAEF964322}" dt="2018-07-10T08:02:08.598" v="2220" actId="20577"/>
          <ac:spMkLst>
            <pc:docMk/>
            <pc:sldMk cId="3362149367" sldId="280"/>
            <ac:spMk id="3" creationId="{4DEB9878-4E30-4DC6-B2F2-794BBEAACB44}"/>
          </ac:spMkLst>
        </pc:spChg>
        <pc:picChg chg="add mod">
          <ac:chgData name="Artit Pukprasit" userId="8f6317ff4e2e6e83" providerId="LiveId" clId="{3AFD42A0-E6AD-4D96-B566-A3BAEF964322}" dt="2018-07-10T08:01:59.056" v="2195"/>
          <ac:picMkLst>
            <pc:docMk/>
            <pc:sldMk cId="3362149367" sldId="280"/>
            <ac:picMk id="4" creationId="{6514D9F1-9209-4782-95CD-F2B8CF48826D}"/>
          </ac:picMkLst>
        </pc:picChg>
        <pc:picChg chg="add mod">
          <ac:chgData name="Artit Pukprasit" userId="8f6317ff4e2e6e83" providerId="LiveId" clId="{3AFD42A0-E6AD-4D96-B566-A3BAEF964322}" dt="2018-07-10T08:03:08.624" v="2225" actId="14100"/>
          <ac:picMkLst>
            <pc:docMk/>
            <pc:sldMk cId="3362149367" sldId="280"/>
            <ac:picMk id="5" creationId="{A35A12DE-1969-4176-892C-B53F0624CB71}"/>
          </ac:picMkLst>
        </pc:picChg>
      </pc:sldChg>
      <pc:sldChg chg="addSp modSp add">
        <pc:chgData name="Artit Pukprasit" userId="8f6317ff4e2e6e83" providerId="LiveId" clId="{3AFD42A0-E6AD-4D96-B566-A3BAEF964322}" dt="2018-07-10T08:05:50.302" v="2230" actId="1076"/>
        <pc:sldMkLst>
          <pc:docMk/>
          <pc:sldMk cId="819364317" sldId="281"/>
        </pc:sldMkLst>
        <pc:spChg chg="mod">
          <ac:chgData name="Artit Pukprasit" userId="8f6317ff4e2e6e83" providerId="LiveId" clId="{3AFD42A0-E6AD-4D96-B566-A3BAEF964322}" dt="2018-07-10T08:01:09.493" v="2187"/>
          <ac:spMkLst>
            <pc:docMk/>
            <pc:sldMk cId="819364317" sldId="281"/>
            <ac:spMk id="2" creationId="{96D2197E-AC7E-4130-9CC1-1D0609215E23}"/>
          </ac:spMkLst>
        </pc:spChg>
        <pc:spChg chg="mod">
          <ac:chgData name="Artit Pukprasit" userId="8f6317ff4e2e6e83" providerId="LiveId" clId="{3AFD42A0-E6AD-4D96-B566-A3BAEF964322}" dt="2018-07-10T08:03:17.439" v="2226"/>
          <ac:spMkLst>
            <pc:docMk/>
            <pc:sldMk cId="819364317" sldId="281"/>
            <ac:spMk id="3" creationId="{D84E3FA8-FD58-4B43-BFC1-E1DA8A688238}"/>
          </ac:spMkLst>
        </pc:spChg>
        <pc:picChg chg="add mod">
          <ac:chgData name="Artit Pukprasit" userId="8f6317ff4e2e6e83" providerId="LiveId" clId="{3AFD42A0-E6AD-4D96-B566-A3BAEF964322}" dt="2018-07-10T08:05:50.302" v="2230" actId="1076"/>
          <ac:picMkLst>
            <pc:docMk/>
            <pc:sldMk cId="819364317" sldId="281"/>
            <ac:picMk id="4" creationId="{E966E429-A1D0-4E23-B5C9-3E6F44B270EB}"/>
          </ac:picMkLst>
        </pc:picChg>
      </pc:sldChg>
      <pc:sldChg chg="addSp modSp add">
        <pc:chgData name="Artit Pukprasit" userId="8f6317ff4e2e6e83" providerId="LiveId" clId="{3AFD42A0-E6AD-4D96-B566-A3BAEF964322}" dt="2018-07-10T08:08:21.002" v="2241"/>
        <pc:sldMkLst>
          <pc:docMk/>
          <pc:sldMk cId="167133622" sldId="282"/>
        </pc:sldMkLst>
        <pc:spChg chg="mod">
          <ac:chgData name="Artit Pukprasit" userId="8f6317ff4e2e6e83" providerId="LiveId" clId="{3AFD42A0-E6AD-4D96-B566-A3BAEF964322}" dt="2018-07-10T08:01:11.016" v="2188"/>
          <ac:spMkLst>
            <pc:docMk/>
            <pc:sldMk cId="167133622" sldId="282"/>
            <ac:spMk id="2" creationId="{CA71E789-2F5C-4581-ADF4-1468198F36C8}"/>
          </ac:spMkLst>
        </pc:spChg>
        <pc:spChg chg="mod">
          <ac:chgData name="Artit Pukprasit" userId="8f6317ff4e2e6e83" providerId="LiveId" clId="{3AFD42A0-E6AD-4D96-B566-A3BAEF964322}" dt="2018-07-10T08:06:35.310" v="2239" actId="14100"/>
          <ac:spMkLst>
            <pc:docMk/>
            <pc:sldMk cId="167133622" sldId="282"/>
            <ac:spMk id="3" creationId="{9B854C73-37DF-40A1-A538-488521725DD3}"/>
          </ac:spMkLst>
        </pc:spChg>
        <pc:spChg chg="add mod">
          <ac:chgData name="Artit Pukprasit" userId="8f6317ff4e2e6e83" providerId="LiveId" clId="{3AFD42A0-E6AD-4D96-B566-A3BAEF964322}" dt="2018-07-10T08:08:21.002" v="2241"/>
          <ac:spMkLst>
            <pc:docMk/>
            <pc:sldMk cId="167133622" sldId="282"/>
            <ac:spMk id="6" creationId="{167AB668-87C3-44E4-A0BC-D66DF30C05C7}"/>
          </ac:spMkLst>
        </pc:spChg>
        <pc:picChg chg="add mod">
          <ac:chgData name="Artit Pukprasit" userId="8f6317ff4e2e6e83" providerId="LiveId" clId="{3AFD42A0-E6AD-4D96-B566-A3BAEF964322}" dt="2018-07-10T08:06:19.438" v="2236" actId="1076"/>
          <ac:picMkLst>
            <pc:docMk/>
            <pc:sldMk cId="167133622" sldId="282"/>
            <ac:picMk id="4" creationId="{3F2A1C0A-5DD2-4035-8B3F-CB1E645E08C5}"/>
          </ac:picMkLst>
        </pc:picChg>
        <pc:picChg chg="add mod">
          <ac:chgData name="Artit Pukprasit" userId="8f6317ff4e2e6e83" providerId="LiveId" clId="{3AFD42A0-E6AD-4D96-B566-A3BAEF964322}" dt="2018-07-10T08:06:31.110" v="2238" actId="1076"/>
          <ac:picMkLst>
            <pc:docMk/>
            <pc:sldMk cId="167133622" sldId="282"/>
            <ac:picMk id="5" creationId="{175650AE-7E79-4DB3-96C5-392F7F0B3D7E}"/>
          </ac:picMkLst>
        </pc:picChg>
      </pc:sldChg>
      <pc:sldChg chg="addSp modSp add">
        <pc:chgData name="Artit Pukprasit" userId="8f6317ff4e2e6e83" providerId="LiveId" clId="{3AFD42A0-E6AD-4D96-B566-A3BAEF964322}" dt="2018-07-10T08:14:09.107" v="2246" actId="14100"/>
        <pc:sldMkLst>
          <pc:docMk/>
          <pc:sldMk cId="1259710529" sldId="283"/>
        </pc:sldMkLst>
        <pc:spChg chg="mod">
          <ac:chgData name="Artit Pukprasit" userId="8f6317ff4e2e6e83" providerId="LiveId" clId="{3AFD42A0-E6AD-4D96-B566-A3BAEF964322}" dt="2018-07-10T08:01:13.081" v="2189"/>
          <ac:spMkLst>
            <pc:docMk/>
            <pc:sldMk cId="1259710529" sldId="283"/>
            <ac:spMk id="2" creationId="{830FE363-4BAF-4D8D-95A5-C76E373D7874}"/>
          </ac:spMkLst>
        </pc:spChg>
        <pc:spChg chg="mod">
          <ac:chgData name="Artit Pukprasit" userId="8f6317ff4e2e6e83" providerId="LiveId" clId="{3AFD42A0-E6AD-4D96-B566-A3BAEF964322}" dt="2018-07-10T08:10:14.097" v="2242"/>
          <ac:spMkLst>
            <pc:docMk/>
            <pc:sldMk cId="1259710529" sldId="283"/>
            <ac:spMk id="3" creationId="{24325859-B26D-430B-A823-3582F00720C8}"/>
          </ac:spMkLst>
        </pc:spChg>
        <pc:picChg chg="add mod">
          <ac:chgData name="Artit Pukprasit" userId="8f6317ff4e2e6e83" providerId="LiveId" clId="{3AFD42A0-E6AD-4D96-B566-A3BAEF964322}" dt="2018-07-10T08:14:09.107" v="2246" actId="14100"/>
          <ac:picMkLst>
            <pc:docMk/>
            <pc:sldMk cId="1259710529" sldId="283"/>
            <ac:picMk id="4" creationId="{6B5FB64B-C271-469B-8427-C54165F5062D}"/>
          </ac:picMkLst>
        </pc:picChg>
      </pc:sldChg>
      <pc:sldChg chg="modSp add">
        <pc:chgData name="Artit Pukprasit" userId="8f6317ff4e2e6e83" providerId="LiveId" clId="{3AFD42A0-E6AD-4D96-B566-A3BAEF964322}" dt="2018-07-10T08:17:07.372" v="2332" actId="1076"/>
        <pc:sldMkLst>
          <pc:docMk/>
          <pc:sldMk cId="2367425844" sldId="284"/>
        </pc:sldMkLst>
        <pc:spChg chg="mod">
          <ac:chgData name="Artit Pukprasit" userId="8f6317ff4e2e6e83" providerId="LiveId" clId="{3AFD42A0-E6AD-4D96-B566-A3BAEF964322}" dt="2018-07-10T08:16:15.089" v="2324" actId="20577"/>
          <ac:spMkLst>
            <pc:docMk/>
            <pc:sldMk cId="2367425844" sldId="284"/>
            <ac:spMk id="2" creationId="{6718560D-3B1C-40D8-8256-4A0B1046D646}"/>
          </ac:spMkLst>
        </pc:spChg>
        <pc:spChg chg="mod">
          <ac:chgData name="Artit Pukprasit" userId="8f6317ff4e2e6e83" providerId="LiveId" clId="{3AFD42A0-E6AD-4D96-B566-A3BAEF964322}" dt="2018-07-10T08:17:07.372" v="2332" actId="1076"/>
          <ac:spMkLst>
            <pc:docMk/>
            <pc:sldMk cId="2367425844" sldId="284"/>
            <ac:spMk id="3" creationId="{53851651-9320-4D5A-B135-F521EA0879DF}"/>
          </ac:spMkLst>
        </pc:spChg>
      </pc:sldChg>
      <pc:sldChg chg="addSp modSp add">
        <pc:chgData name="Artit Pukprasit" userId="8f6317ff4e2e6e83" providerId="LiveId" clId="{3AFD42A0-E6AD-4D96-B566-A3BAEF964322}" dt="2018-07-10T08:21:23.598" v="2370" actId="20577"/>
        <pc:sldMkLst>
          <pc:docMk/>
          <pc:sldMk cId="1918129442" sldId="285"/>
        </pc:sldMkLst>
        <pc:spChg chg="mod">
          <ac:chgData name="Artit Pukprasit" userId="8f6317ff4e2e6e83" providerId="LiveId" clId="{3AFD42A0-E6AD-4D96-B566-A3BAEF964322}" dt="2018-07-10T08:18:51.270" v="2333"/>
          <ac:spMkLst>
            <pc:docMk/>
            <pc:sldMk cId="1918129442" sldId="285"/>
            <ac:spMk id="2" creationId="{DE0B0754-4EC2-45DA-878E-31C43B319415}"/>
          </ac:spMkLst>
        </pc:spChg>
        <pc:spChg chg="mod">
          <ac:chgData name="Artit Pukprasit" userId="8f6317ff4e2e6e83" providerId="LiveId" clId="{3AFD42A0-E6AD-4D96-B566-A3BAEF964322}" dt="2018-07-10T08:19:36.137" v="2355" actId="14100"/>
          <ac:spMkLst>
            <pc:docMk/>
            <pc:sldMk cId="1918129442" sldId="285"/>
            <ac:spMk id="3" creationId="{A886DF5A-F018-40A1-B203-123C66C93324}"/>
          </ac:spMkLst>
        </pc:spChg>
        <pc:spChg chg="add mod">
          <ac:chgData name="Artit Pukprasit" userId="8f6317ff4e2e6e83" providerId="LiveId" clId="{3AFD42A0-E6AD-4D96-B566-A3BAEF964322}" dt="2018-07-10T08:21:23.598" v="2370" actId="20577"/>
          <ac:spMkLst>
            <pc:docMk/>
            <pc:sldMk cId="1918129442" sldId="285"/>
            <ac:spMk id="6" creationId="{2DB03635-4FAD-4194-BFEC-E8C6B16BBC25}"/>
          </ac:spMkLst>
        </pc:spChg>
        <pc:picChg chg="add mod">
          <ac:chgData name="Artit Pukprasit" userId="8f6317ff4e2e6e83" providerId="LiveId" clId="{3AFD42A0-E6AD-4D96-B566-A3BAEF964322}" dt="2018-07-10T08:21:10.084" v="2360" actId="1076"/>
          <ac:picMkLst>
            <pc:docMk/>
            <pc:sldMk cId="1918129442" sldId="285"/>
            <ac:picMk id="4" creationId="{F0334E2E-EDC3-41A0-ADB4-F77B81724B76}"/>
          </ac:picMkLst>
        </pc:picChg>
        <pc:picChg chg="add mod">
          <ac:chgData name="Artit Pukprasit" userId="8f6317ff4e2e6e83" providerId="LiveId" clId="{3AFD42A0-E6AD-4D96-B566-A3BAEF964322}" dt="2018-07-10T08:21:06.598" v="2359" actId="1076"/>
          <ac:picMkLst>
            <pc:docMk/>
            <pc:sldMk cId="1918129442" sldId="285"/>
            <ac:picMk id="5" creationId="{A66F7FE7-0A2C-43CA-B89C-02AD17074299}"/>
          </ac:picMkLst>
        </pc:picChg>
      </pc:sldChg>
      <pc:sldChg chg="addSp modSp add">
        <pc:chgData name="Artit Pukprasit" userId="8f6317ff4e2e6e83" providerId="LiveId" clId="{3AFD42A0-E6AD-4D96-B566-A3BAEF964322}" dt="2018-07-10T08:24:57.026" v="2448" actId="6549"/>
        <pc:sldMkLst>
          <pc:docMk/>
          <pc:sldMk cId="1885173932" sldId="286"/>
        </pc:sldMkLst>
        <pc:spChg chg="mod">
          <ac:chgData name="Artit Pukprasit" userId="8f6317ff4e2e6e83" providerId="LiveId" clId="{3AFD42A0-E6AD-4D96-B566-A3BAEF964322}" dt="2018-07-10T08:24:57.026" v="2448" actId="6549"/>
          <ac:spMkLst>
            <pc:docMk/>
            <pc:sldMk cId="1885173932" sldId="286"/>
            <ac:spMk id="3" creationId="{A886DF5A-F018-40A1-B203-123C66C93324}"/>
          </ac:spMkLst>
        </pc:spChg>
        <pc:picChg chg="add mod">
          <ac:chgData name="Artit Pukprasit" userId="8f6317ff4e2e6e83" providerId="LiveId" clId="{3AFD42A0-E6AD-4D96-B566-A3BAEF964322}" dt="2018-07-10T08:24:45.335" v="2447" actId="1076"/>
          <ac:picMkLst>
            <pc:docMk/>
            <pc:sldMk cId="1885173932" sldId="286"/>
            <ac:picMk id="4" creationId="{24F3475C-C1FA-4D40-AE01-132E45319114}"/>
          </ac:picMkLst>
        </pc:picChg>
      </pc:sldChg>
      <pc:sldChg chg="addSp delSp modSp add">
        <pc:chgData name="Artit Pukprasit" userId="8f6317ff4e2e6e83" providerId="LiveId" clId="{3AFD42A0-E6AD-4D96-B566-A3BAEF964322}" dt="2018-07-10T08:26:34.278" v="2548" actId="1076"/>
        <pc:sldMkLst>
          <pc:docMk/>
          <pc:sldMk cId="1395171354" sldId="287"/>
        </pc:sldMkLst>
        <pc:spChg chg="add del mod">
          <ac:chgData name="Artit Pukprasit" userId="8f6317ff4e2e6e83" providerId="LiveId" clId="{3AFD42A0-E6AD-4D96-B566-A3BAEF964322}" dt="2018-07-10T08:26:27.380" v="2546" actId="20577"/>
          <ac:spMkLst>
            <pc:docMk/>
            <pc:sldMk cId="1395171354" sldId="287"/>
            <ac:spMk id="3" creationId="{A886DF5A-F018-40A1-B203-123C66C93324}"/>
          </ac:spMkLst>
        </pc:spChg>
        <pc:picChg chg="add del mod">
          <ac:chgData name="Artit Pukprasit" userId="8f6317ff4e2e6e83" providerId="LiveId" clId="{3AFD42A0-E6AD-4D96-B566-A3BAEF964322}" dt="2018-07-10T08:25:59.259" v="2452"/>
          <ac:picMkLst>
            <pc:docMk/>
            <pc:sldMk cId="1395171354" sldId="287"/>
            <ac:picMk id="4" creationId="{3B7CB2CC-0E35-4DDF-AADF-BB1AEA4D535A}"/>
          </ac:picMkLst>
        </pc:picChg>
        <pc:picChg chg="add mod">
          <ac:chgData name="Artit Pukprasit" userId="8f6317ff4e2e6e83" providerId="LiveId" clId="{3AFD42A0-E6AD-4D96-B566-A3BAEF964322}" dt="2018-07-10T08:26:34.278" v="2548" actId="1076"/>
          <ac:picMkLst>
            <pc:docMk/>
            <pc:sldMk cId="1395171354" sldId="287"/>
            <ac:picMk id="5" creationId="{CE19B1BE-3EDD-43E3-86D1-E1F163A696EE}"/>
          </ac:picMkLst>
        </pc:picChg>
      </pc:sldChg>
      <pc:sldChg chg="addSp modSp add">
        <pc:chgData name="Artit Pukprasit" userId="8f6317ff4e2e6e83" providerId="LiveId" clId="{3AFD42A0-E6AD-4D96-B566-A3BAEF964322}" dt="2018-07-10T08:29:59.404" v="2700" actId="14100"/>
        <pc:sldMkLst>
          <pc:docMk/>
          <pc:sldMk cId="291370973" sldId="288"/>
        </pc:sldMkLst>
        <pc:spChg chg="mod">
          <ac:chgData name="Artit Pukprasit" userId="8f6317ff4e2e6e83" providerId="LiveId" clId="{3AFD42A0-E6AD-4D96-B566-A3BAEF964322}" dt="2018-07-10T08:29:55.872" v="2699" actId="20577"/>
          <ac:spMkLst>
            <pc:docMk/>
            <pc:sldMk cId="291370973" sldId="288"/>
            <ac:spMk id="3" creationId="{A886DF5A-F018-40A1-B203-123C66C93324}"/>
          </ac:spMkLst>
        </pc:spChg>
        <pc:picChg chg="add mod">
          <ac:chgData name="Artit Pukprasit" userId="8f6317ff4e2e6e83" providerId="LiveId" clId="{3AFD42A0-E6AD-4D96-B566-A3BAEF964322}" dt="2018-07-10T08:29:59.404" v="2700" actId="14100"/>
          <ac:picMkLst>
            <pc:docMk/>
            <pc:sldMk cId="291370973" sldId="288"/>
            <ac:picMk id="4" creationId="{9C080C69-CAF0-4721-B720-BFBB6A42F6EE}"/>
          </ac:picMkLst>
        </pc:picChg>
      </pc:sldChg>
      <pc:sldChg chg="addSp delSp modSp add">
        <pc:chgData name="Artit Pukprasit" userId="8f6317ff4e2e6e83" providerId="LiveId" clId="{3AFD42A0-E6AD-4D96-B566-A3BAEF964322}" dt="2018-07-10T08:33:43.577" v="2780"/>
        <pc:sldMkLst>
          <pc:docMk/>
          <pc:sldMk cId="3872072739" sldId="289"/>
        </pc:sldMkLst>
        <pc:spChg chg="del">
          <ac:chgData name="Artit Pukprasit" userId="8f6317ff4e2e6e83" providerId="LiveId" clId="{3AFD42A0-E6AD-4D96-B566-A3BAEF964322}" dt="2018-07-10T08:33:35.246" v="2775" actId="478"/>
          <ac:spMkLst>
            <pc:docMk/>
            <pc:sldMk cId="3872072739" sldId="289"/>
            <ac:spMk id="3" creationId="{A886DF5A-F018-40A1-B203-123C66C93324}"/>
          </ac:spMkLst>
        </pc:spChg>
        <pc:spChg chg="add del mod">
          <ac:chgData name="Artit Pukprasit" userId="8f6317ff4e2e6e83" providerId="LiveId" clId="{3AFD42A0-E6AD-4D96-B566-A3BAEF964322}" dt="2018-07-10T08:33:41.743" v="2778" actId="478"/>
          <ac:spMkLst>
            <pc:docMk/>
            <pc:sldMk cId="3872072739" sldId="289"/>
            <ac:spMk id="6" creationId="{A6EF14CC-33C8-4B1C-9F34-9CC57A40DD42}"/>
          </ac:spMkLst>
        </pc:spChg>
        <pc:spChg chg="add del">
          <ac:chgData name="Artit Pukprasit" userId="8f6317ff4e2e6e83" providerId="LiveId" clId="{3AFD42A0-E6AD-4D96-B566-A3BAEF964322}" dt="2018-07-10T08:33:39.768" v="2777" actId="478"/>
          <ac:spMkLst>
            <pc:docMk/>
            <pc:sldMk cId="3872072739" sldId="289"/>
            <ac:spMk id="7" creationId="{DA770413-F265-480E-91AB-51ED7DD0AFBF}"/>
          </ac:spMkLst>
        </pc:spChg>
        <pc:spChg chg="add">
          <ac:chgData name="Artit Pukprasit" userId="8f6317ff4e2e6e83" providerId="LiveId" clId="{3AFD42A0-E6AD-4D96-B566-A3BAEF964322}" dt="2018-07-10T08:33:43.577" v="2780"/>
          <ac:spMkLst>
            <pc:docMk/>
            <pc:sldMk cId="3872072739" sldId="289"/>
            <ac:spMk id="9" creationId="{1D989F6E-FFD4-4211-A060-435F9F45AACA}"/>
          </ac:spMkLst>
        </pc:spChg>
        <pc:picChg chg="del">
          <ac:chgData name="Artit Pukprasit" userId="8f6317ff4e2e6e83" providerId="LiveId" clId="{3AFD42A0-E6AD-4D96-B566-A3BAEF964322}" dt="2018-07-10T08:33:35.246" v="2775" actId="478"/>
          <ac:picMkLst>
            <pc:docMk/>
            <pc:sldMk cId="3872072739" sldId="289"/>
            <ac:picMk id="4" creationId="{9C080C69-CAF0-4721-B720-BFBB6A42F6EE}"/>
          </ac:picMkLst>
        </pc:picChg>
        <pc:picChg chg="add del">
          <ac:chgData name="Artit Pukprasit" userId="8f6317ff4e2e6e83" providerId="LiveId" clId="{3AFD42A0-E6AD-4D96-B566-A3BAEF964322}" dt="2018-07-10T08:33:43.295" v="2779" actId="478"/>
          <ac:picMkLst>
            <pc:docMk/>
            <pc:sldMk cId="3872072739" sldId="289"/>
            <ac:picMk id="8" creationId="{1DCF38A5-83DB-4D59-ABF2-BB6A919C9061}"/>
          </ac:picMkLst>
        </pc:picChg>
        <pc:picChg chg="add">
          <ac:chgData name="Artit Pukprasit" userId="8f6317ff4e2e6e83" providerId="LiveId" clId="{3AFD42A0-E6AD-4D96-B566-A3BAEF964322}" dt="2018-07-10T08:33:43.577" v="2780"/>
          <ac:picMkLst>
            <pc:docMk/>
            <pc:sldMk cId="3872072739" sldId="289"/>
            <ac:picMk id="10" creationId="{BFE23FF9-F5F2-49AF-B38A-2DF05B5F2CC4}"/>
          </ac:picMkLst>
        </pc:picChg>
      </pc:sldChg>
      <pc:sldChg chg="addSp delSp modSp add">
        <pc:chgData name="Artit Pukprasit" userId="8f6317ff4e2e6e83" providerId="LiveId" clId="{3AFD42A0-E6AD-4D96-B566-A3BAEF964322}" dt="2018-07-10T09:18:41.801" v="3377" actId="20577"/>
        <pc:sldMkLst>
          <pc:docMk/>
          <pc:sldMk cId="2139063357" sldId="290"/>
        </pc:sldMkLst>
        <pc:spChg chg="mod">
          <ac:chgData name="Artit Pukprasit" userId="8f6317ff4e2e6e83" providerId="LiveId" clId="{3AFD42A0-E6AD-4D96-B566-A3BAEF964322}" dt="2018-07-10T09:17:28.193" v="3190" actId="6549"/>
          <ac:spMkLst>
            <pc:docMk/>
            <pc:sldMk cId="2139063357" sldId="290"/>
            <ac:spMk id="2" creationId="{B5DFA0ED-1060-43F1-8CEB-41773345C339}"/>
          </ac:spMkLst>
        </pc:spChg>
        <pc:spChg chg="mod">
          <ac:chgData name="Artit Pukprasit" userId="8f6317ff4e2e6e83" providerId="LiveId" clId="{3AFD42A0-E6AD-4D96-B566-A3BAEF964322}" dt="2018-07-10T09:18:41.801" v="3377" actId="20577"/>
          <ac:spMkLst>
            <pc:docMk/>
            <pc:sldMk cId="2139063357" sldId="290"/>
            <ac:spMk id="3" creationId="{4E13E188-9AA8-4155-914E-F36FBA2E791C}"/>
          </ac:spMkLst>
        </pc:spChg>
        <pc:picChg chg="del">
          <ac:chgData name="Artit Pukprasit" userId="8f6317ff4e2e6e83" providerId="LiveId" clId="{3AFD42A0-E6AD-4D96-B566-A3BAEF964322}" dt="2018-07-10T09:15:47.517" v="3179" actId="478"/>
          <ac:picMkLst>
            <pc:docMk/>
            <pc:sldMk cId="2139063357" sldId="290"/>
            <ac:picMk id="4" creationId="{6C2082C3-24C9-4733-99F2-EE06FD57C62D}"/>
          </ac:picMkLst>
        </pc:picChg>
        <pc:picChg chg="add mod">
          <ac:chgData name="Artit Pukprasit" userId="8f6317ff4e2e6e83" providerId="LiveId" clId="{3AFD42A0-E6AD-4D96-B566-A3BAEF964322}" dt="2018-07-10T09:17:25.199" v="3189" actId="1076"/>
          <ac:picMkLst>
            <pc:docMk/>
            <pc:sldMk cId="2139063357" sldId="290"/>
            <ac:picMk id="5" creationId="{FEF3B2FD-2368-417B-8118-C1AF41502CB5}"/>
          </ac:picMkLst>
        </pc:picChg>
      </pc:sldChg>
      <pc:sldChg chg="addSp modSp add">
        <pc:chgData name="Artit Pukprasit" userId="8f6317ff4e2e6e83" providerId="LiveId" clId="{3AFD42A0-E6AD-4D96-B566-A3BAEF964322}" dt="2018-07-10T09:19:30.525" v="3436" actId="20577"/>
        <pc:sldMkLst>
          <pc:docMk/>
          <pc:sldMk cId="2026546185" sldId="291"/>
        </pc:sldMkLst>
        <pc:spChg chg="mod">
          <ac:chgData name="Artit Pukprasit" userId="8f6317ff4e2e6e83" providerId="LiveId" clId="{3AFD42A0-E6AD-4D96-B566-A3BAEF964322}" dt="2018-07-10T09:19:30.525" v="3436" actId="20577"/>
          <ac:spMkLst>
            <pc:docMk/>
            <pc:sldMk cId="2026546185" sldId="291"/>
            <ac:spMk id="3" creationId="{4E13E188-9AA8-4155-914E-F36FBA2E791C}"/>
          </ac:spMkLst>
        </pc:spChg>
        <pc:picChg chg="add mod">
          <ac:chgData name="Artit Pukprasit" userId="8f6317ff4e2e6e83" providerId="LiveId" clId="{3AFD42A0-E6AD-4D96-B566-A3BAEF964322}" dt="2018-07-10T09:19:16.052" v="3381" actId="1076"/>
          <ac:picMkLst>
            <pc:docMk/>
            <pc:sldMk cId="2026546185" sldId="291"/>
            <ac:picMk id="4" creationId="{EAD954E7-51D7-4B22-83A6-B649580D3337}"/>
          </ac:picMkLst>
        </pc:picChg>
      </pc:sldChg>
      <pc:sldChg chg="modSp add del">
        <pc:chgData name="Artit Pukprasit" userId="8f6317ff4e2e6e83" providerId="LiveId" clId="{3AFD42A0-E6AD-4D96-B566-A3BAEF964322}" dt="2018-07-20T07:38:42.685" v="3441" actId="2696"/>
        <pc:sldMkLst>
          <pc:docMk/>
          <pc:sldMk cId="3226237025" sldId="292"/>
        </pc:sldMkLst>
        <pc:spChg chg="mod">
          <ac:chgData name="Artit Pukprasit" userId="8f6317ff4e2e6e83" providerId="LiveId" clId="{3AFD42A0-E6AD-4D96-B566-A3BAEF964322}" dt="2018-07-10T09:19:44.254" v="3437" actId="6549"/>
          <ac:spMkLst>
            <pc:docMk/>
            <pc:sldMk cId="3226237025" sldId="292"/>
            <ac:spMk id="2" creationId="{B5DFA0ED-1060-43F1-8CEB-41773345C339}"/>
          </ac:spMkLst>
        </pc:spChg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2425047914" sldId="354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802877218" sldId="355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810533393" sldId="356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437989948" sldId="357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4152329245" sldId="358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3572439070" sldId="363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2654109172" sldId="364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2528264421" sldId="365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2204488327" sldId="366"/>
        </pc:sldMkLst>
      </pc:sldChg>
      <pc:sldChg chg="modSp add">
        <pc:chgData name="Artit Pukprasit" userId="8f6317ff4e2e6e83" providerId="LiveId" clId="{3AFD42A0-E6AD-4D96-B566-A3BAEF964322}" dt="2018-07-20T07:37:50.062" v="3440" actId="1076"/>
        <pc:sldMkLst>
          <pc:docMk/>
          <pc:sldMk cId="3883729695" sldId="367"/>
        </pc:sldMkLst>
        <pc:picChg chg="mod">
          <ac:chgData name="Artit Pukprasit" userId="8f6317ff4e2e6e83" providerId="LiveId" clId="{3AFD42A0-E6AD-4D96-B566-A3BAEF964322}" dt="2018-07-20T07:37:50.062" v="3440" actId="1076"/>
          <ac:picMkLst>
            <pc:docMk/>
            <pc:sldMk cId="3883729695" sldId="367"/>
            <ac:picMk id="12" creationId="{09B2CB7A-A029-494F-9A20-232FCBE72080}"/>
          </ac:picMkLst>
        </pc:picChg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2443985929" sldId="368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1949759343" sldId="370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607926799" sldId="371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474417581" sldId="372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3016854242" sldId="373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1713576103" sldId="376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3441610940" sldId="378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3345415652" sldId="379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3130714388" sldId="380"/>
        </pc:sldMkLst>
      </pc:sldChg>
      <pc:sldChg chg="add">
        <pc:chgData name="Artit Pukprasit" userId="8f6317ff4e2e6e83" providerId="LiveId" clId="{3AFD42A0-E6AD-4D96-B566-A3BAEF964322}" dt="2018-07-20T07:37:13.204" v="3438"/>
        <pc:sldMkLst>
          <pc:docMk/>
          <pc:sldMk cId="2854231223" sldId="3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6BDA-F7F4-4035-B2A0-E1747444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52605-F550-4691-91CA-4A3A048A6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BBF8-425F-4496-9578-5BB60B8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60B8E-C92D-43AB-981B-1FF9D9D6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952DE-507D-42E1-9A07-84E64756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92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7B5D-2549-438A-BADF-DCE71C96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802D1-F1D5-4AC4-A62E-DE110862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6B416-C1F2-422A-B1A3-2FD04985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88A6-94D2-4379-BC34-F78C4FA5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021BA-6750-4EDB-8A57-514E179E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24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63364-8078-4AC5-8127-6A06DC98A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7ABAF-C68C-4A10-8416-3F06C15BC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64AFE-6C59-4AE7-BC33-5BB495D7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7F83-2E5F-4F9D-B118-61CB22A9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ED58-8F56-4C77-9878-147C1F4A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14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B1E3-95ED-4292-934A-30D7196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FCB5-D7AD-4FD2-94E8-BAEB29E1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917-2191-4160-9AD9-2EF39956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44464-6EE8-4732-B632-54CDA2A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FC75A-BCA7-4BDE-8237-C352B5DD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52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FDDD-4AC2-4E52-A31B-65A1A713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EB71-0A4F-460C-ABE3-CC4A33C4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CBCC-02DB-42EA-B664-F2E26B55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874A-4912-4299-9AB4-D479477E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8635F-D7EC-4F0D-862A-672A8062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B7C9-834E-48BE-A8AA-EAAB9FEC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3A58-AA98-4C65-A219-B87A0F5DF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B7E47-9FD1-4356-94BD-12F92512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A1B6F-555A-462C-8A71-A003C5B6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0F44-5DCF-4969-B6A3-B6C5B56B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63509-BEDF-4067-9597-6D515B96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297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20E1-636B-4AE4-B88A-7BA93446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6AF0D-C3F4-4AF1-9870-983250A50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3C42C-70A3-403E-B168-CBA68E41E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A3F80-C1F4-411F-9963-C872EAF1E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E021D-2AC2-4352-99CD-9E4DC4D84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C878B-91DF-4652-84EF-8A405E2E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0552E-4C1A-4C31-9F7B-21CA365A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30166-782D-434F-9A93-871B8FAC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98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681F-9755-499C-B188-11167ACB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564E4-A8D1-44E4-9EF7-A324FB89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99429-F81C-402B-8650-81F03FDB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58B7B-A649-4EF0-ABB4-1305AA1C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1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C37F3-E0AA-4164-9C4B-6129A84A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5D55C-559F-461A-86A8-D6BBFD97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7D156-5911-4E1C-AC56-11D8E98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408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53F0-257E-4326-944D-96D48D58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C932-3FE6-44C6-A76F-5C585478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70CAC-32F7-404A-8CE6-22709B1F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24808-5D8E-4340-9587-2018B587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68F66-AB1C-4D5A-8D67-0CD17B62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1FC98-6492-4BCB-AA6B-729D8745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80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94BA-D04E-4483-980A-8E2DA831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96A5AF-7BBF-435C-8EBA-4F750C6CF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BC2C-61E8-4B3E-9A0C-3BF726D5B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E404-C9CF-492C-A4A8-6E9F5E6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6DF6A-9292-48A3-AADB-8AD9FB10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C6546-949C-4BEB-8C61-A42E6EEF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96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A5DA9-31AE-4266-B9EA-DA9C0630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AA785-C972-4C97-8E78-788DEE8F6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46E3-ADF9-4B2F-B788-CBD420094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25CB-FACE-45F8-8FD4-123F6DA4683C}" type="datetimeFigureOut">
              <a:rPr lang="th-TH" smtClean="0"/>
              <a:t>20/07/61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944F-FB4F-4F42-963A-557909E11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1DBF-77BB-49EB-870C-44F9E5A36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B7EF-7E02-47E6-8C30-366D092B9E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957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server-ip/api/site-dat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80.61/" TargetMode="External"/><Relationship Id="rId2" Type="http://schemas.openxmlformats.org/officeDocument/2006/relationships/hyperlink" Target="http://119.46.179.61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6D6E-3263-4889-A92E-9D1CB86FF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/>
              <a:t>เว็บแสดงผลและการ</a:t>
            </a:r>
            <a:r>
              <a:rPr lang="th-TH" dirty="0"/>
              <a:t>ดูแลระบบ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E7426-2BC3-4996-9305-F3B92608E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21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34A0B19-A396-4EFF-948C-4E32EE41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6" y="1741307"/>
            <a:ext cx="9573544" cy="500366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0E0EC-D2C6-4D3D-8C64-45A9B2D7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30" y="161316"/>
            <a:ext cx="1035938" cy="1421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หน้าแรก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10CD3-7C52-4FD2-B920-EB04D00B9A95}"/>
              </a:ext>
            </a:extLst>
          </p:cNvPr>
          <p:cNvSpPr txBox="1"/>
          <p:nvPr/>
        </p:nvSpPr>
        <p:spPr>
          <a:xfrm>
            <a:off x="7177557" y="1175361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เมนูระบบ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A477E-929A-49D4-A713-D9992C08F3E9}"/>
              </a:ext>
            </a:extLst>
          </p:cNvPr>
          <p:cNvSpPr/>
          <p:nvPr/>
        </p:nvSpPr>
        <p:spPr>
          <a:xfrm>
            <a:off x="9245491" y="214416"/>
            <a:ext cx="1091978" cy="1271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2321956" y="2660357"/>
            <a:ext cx="7181887" cy="39338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67A5EF-C98A-4CA6-8457-35AA5D6880D8}"/>
              </a:ext>
            </a:extLst>
          </p:cNvPr>
          <p:cNvSpPr/>
          <p:nvPr/>
        </p:nvSpPr>
        <p:spPr>
          <a:xfrm>
            <a:off x="9752320" y="2317514"/>
            <a:ext cx="1985223" cy="1111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870844" y="3852691"/>
            <a:ext cx="160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แผนที่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ED7ED-1B40-4FF4-B3B5-7392AD674622}"/>
              </a:ext>
            </a:extLst>
          </p:cNvPr>
          <p:cNvSpPr txBox="1"/>
          <p:nvPr/>
        </p:nvSpPr>
        <p:spPr>
          <a:xfrm>
            <a:off x="9949320" y="3498748"/>
            <a:ext cx="149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ชั้นข้อมูล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0B690A-B474-486D-BFA1-AC10F5CAB4AC}"/>
              </a:ext>
            </a:extLst>
          </p:cNvPr>
          <p:cNvCxnSpPr>
            <a:cxnSpLocks/>
          </p:cNvCxnSpPr>
          <p:nvPr/>
        </p:nvCxnSpPr>
        <p:spPr>
          <a:xfrm>
            <a:off x="8871438" y="2029410"/>
            <a:ext cx="2769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1CD69F0-E91B-438D-98E6-BA76F8C778B2}"/>
              </a:ext>
            </a:extLst>
          </p:cNvPr>
          <p:cNvSpPr/>
          <p:nvPr/>
        </p:nvSpPr>
        <p:spPr>
          <a:xfrm rot="16200000">
            <a:off x="10416447" y="1221446"/>
            <a:ext cx="427156" cy="47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91BD6-5EC7-4B99-A02F-858DA91EE03A}"/>
              </a:ext>
            </a:extLst>
          </p:cNvPr>
          <p:cNvSpPr txBox="1"/>
          <p:nvPr/>
        </p:nvSpPr>
        <p:spPr>
          <a:xfrm>
            <a:off x="6196741" y="3176431"/>
            <a:ext cx="318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ข้อมูลสถานีและบ่อ</a:t>
            </a:r>
          </a:p>
        </p:txBody>
      </p:sp>
    </p:spTree>
    <p:extLst>
      <p:ext uri="{BB962C8B-B14F-4D97-AF65-F5344CB8AC3E}">
        <p14:creationId xmlns:p14="http://schemas.microsoft.com/office/powerpoint/2010/main" val="334541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screenshot of a map&#10;&#10;Description generated with high confidence">
            <a:extLst>
              <a:ext uri="{FF2B5EF4-FFF2-40B4-BE49-F238E27FC236}">
                <a16:creationId xmlns:a16="http://schemas.microsoft.com/office/drawing/2014/main" id="{DC888995-D0BD-4073-BC54-20D3FA1EB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" y="2653897"/>
            <a:ext cx="7579468" cy="377175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62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การแจ้งเตือน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10CD3-7C52-4FD2-B920-EB04D00B9A95}"/>
              </a:ext>
            </a:extLst>
          </p:cNvPr>
          <p:cNvSpPr txBox="1"/>
          <p:nvPr/>
        </p:nvSpPr>
        <p:spPr>
          <a:xfrm>
            <a:off x="4213869" y="1946011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เมนูแจ้งเตือน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A477E-929A-49D4-A713-D9992C08F3E9}"/>
              </a:ext>
            </a:extLst>
          </p:cNvPr>
          <p:cNvSpPr/>
          <p:nvPr/>
        </p:nvSpPr>
        <p:spPr>
          <a:xfrm>
            <a:off x="6024196" y="2629046"/>
            <a:ext cx="448408" cy="330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ED7ED-1B40-4FF4-B3B5-7392AD674622}"/>
              </a:ext>
            </a:extLst>
          </p:cNvPr>
          <p:cNvSpPr txBox="1"/>
          <p:nvPr/>
        </p:nvSpPr>
        <p:spPr>
          <a:xfrm>
            <a:off x="8431823" y="504810"/>
            <a:ext cx="207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9B2CB7A-A029-494F-9A20-232FCBE72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81" y="1068599"/>
            <a:ext cx="4718538" cy="26343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2ECFC2-1B50-40BA-821A-B8F880203D23}"/>
              </a:ext>
            </a:extLst>
          </p:cNvPr>
          <p:cNvSpPr/>
          <p:nvPr/>
        </p:nvSpPr>
        <p:spPr>
          <a:xfrm>
            <a:off x="7086600" y="1060231"/>
            <a:ext cx="4718538" cy="2634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D41142-BAD9-4D76-8EA3-5B9AF862BFF0}"/>
              </a:ext>
            </a:extLst>
          </p:cNvPr>
          <p:cNvSpPr/>
          <p:nvPr/>
        </p:nvSpPr>
        <p:spPr>
          <a:xfrm>
            <a:off x="6321252" y="1863926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28B976-2B6E-48EC-924C-762F525ED9D8}"/>
              </a:ext>
            </a:extLst>
          </p:cNvPr>
          <p:cNvCxnSpPr>
            <a:cxnSpLocks/>
          </p:cNvCxnSpPr>
          <p:nvPr/>
        </p:nvCxnSpPr>
        <p:spPr>
          <a:xfrm>
            <a:off x="2347547" y="4175070"/>
            <a:ext cx="791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B21211-5F44-45DC-9BC7-6A6D69D6C7C4}"/>
              </a:ext>
            </a:extLst>
          </p:cNvPr>
          <p:cNvCxnSpPr>
            <a:cxnSpLocks/>
          </p:cNvCxnSpPr>
          <p:nvPr/>
        </p:nvCxnSpPr>
        <p:spPr>
          <a:xfrm>
            <a:off x="2165839" y="5136362"/>
            <a:ext cx="296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209DCB-93A6-45DF-BC40-2B252BF18578}"/>
              </a:ext>
            </a:extLst>
          </p:cNvPr>
          <p:cNvCxnSpPr>
            <a:cxnSpLocks/>
          </p:cNvCxnSpPr>
          <p:nvPr/>
        </p:nvCxnSpPr>
        <p:spPr>
          <a:xfrm>
            <a:off x="2152650" y="5455815"/>
            <a:ext cx="296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3281A4-EBCB-4BD1-8D72-91FF97994B83}"/>
              </a:ext>
            </a:extLst>
          </p:cNvPr>
          <p:cNvSpPr txBox="1"/>
          <p:nvPr/>
        </p:nvSpPr>
        <p:spPr>
          <a:xfrm>
            <a:off x="6248400" y="4200533"/>
            <a:ext cx="5436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บนแผนที่การแจ้งเตือนจะแสดงระดับเตือนที่ระดับสูง ของข้อมูลในตาราง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B1B48D-6019-4F68-8458-DADBE6170534}"/>
              </a:ext>
            </a:extLst>
          </p:cNvPr>
          <p:cNvSpPr txBox="1"/>
          <p:nvPr/>
        </p:nvSpPr>
        <p:spPr>
          <a:xfrm>
            <a:off x="6248400" y="5520084"/>
            <a:ext cx="5773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ตารางจะแสดงการแจ้งเตือนของบ่อสังเกตุการณ์นั้น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424D82-9FAC-4297-9C4C-A0B9366474A8}"/>
              </a:ext>
            </a:extLst>
          </p:cNvPr>
          <p:cNvSpPr/>
          <p:nvPr/>
        </p:nvSpPr>
        <p:spPr>
          <a:xfrm>
            <a:off x="2708031" y="384516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349837-4D3F-4685-808E-5BBC6D23548C}"/>
              </a:ext>
            </a:extLst>
          </p:cNvPr>
          <p:cNvSpPr/>
          <p:nvPr/>
        </p:nvSpPr>
        <p:spPr>
          <a:xfrm>
            <a:off x="1880090" y="507726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372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D0436A3-0D21-40C0-9FC8-501DA58DC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6" y="1610008"/>
            <a:ext cx="9072229" cy="51240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17027" y="546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แสดงการรับข้อมูลแจ้งเตือน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541551" y="3606467"/>
            <a:ext cx="491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ข้อมูลการรับการแจ้งเตือน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8050237" y="2060622"/>
            <a:ext cx="355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 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เข้าร่วมกลุ่ม </a:t>
            </a:r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LINE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DB9293-D074-474D-B202-EF3684741BFA}"/>
              </a:ext>
            </a:extLst>
          </p:cNvPr>
          <p:cNvCxnSpPr>
            <a:cxnSpLocks/>
          </p:cNvCxnSpPr>
          <p:nvPr/>
        </p:nvCxnSpPr>
        <p:spPr>
          <a:xfrm>
            <a:off x="9302263" y="1927466"/>
            <a:ext cx="791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6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41DFC9-F15E-4A21-90BD-3756917D8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4" y="1902852"/>
            <a:ext cx="7204965" cy="47488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แสดงรายงานระดับน้ำ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150514" y="2268919"/>
            <a:ext cx="7204965" cy="2722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67A5EF-C98A-4CA6-8457-35AA5D6880D8}"/>
              </a:ext>
            </a:extLst>
          </p:cNvPr>
          <p:cNvSpPr/>
          <p:nvPr/>
        </p:nvSpPr>
        <p:spPr>
          <a:xfrm>
            <a:off x="1150514" y="5060562"/>
            <a:ext cx="7204965" cy="1565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2492619" y="3383501"/>
            <a:ext cx="317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กราฟแสดงระดับน้ำ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ED7ED-1B40-4FF4-B3B5-7392AD674622}"/>
              </a:ext>
            </a:extLst>
          </p:cNvPr>
          <p:cNvSpPr txBox="1"/>
          <p:nvPr/>
        </p:nvSpPr>
        <p:spPr>
          <a:xfrm>
            <a:off x="5363522" y="557684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08071C-B75C-4DCC-A053-B84D5A5AE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12" y="2904965"/>
            <a:ext cx="2118544" cy="183657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3A3EB6-2ECB-434A-B343-2760CD4D63C0}"/>
              </a:ext>
            </a:extLst>
          </p:cNvPr>
          <p:cNvSpPr/>
          <p:nvPr/>
        </p:nvSpPr>
        <p:spPr>
          <a:xfrm>
            <a:off x="8467483" y="3016341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0BA1233-954F-444F-83C5-1F67194D3A39}"/>
              </a:ext>
            </a:extLst>
          </p:cNvPr>
          <p:cNvSpPr/>
          <p:nvPr/>
        </p:nvSpPr>
        <p:spPr>
          <a:xfrm rot="16200000">
            <a:off x="4879149" y="1954514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60E753-7AAC-4FBE-BCEF-1318B5A91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94" y="426998"/>
            <a:ext cx="6876128" cy="13850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904C5E-97C9-463F-B256-2B8174842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44" y="1674764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D2B1D5-3B17-4715-AE39-E9D71C4460E2}"/>
              </a:ext>
            </a:extLst>
          </p:cNvPr>
          <p:cNvSpPr txBox="1"/>
          <p:nvPr/>
        </p:nvSpPr>
        <p:spPr>
          <a:xfrm>
            <a:off x="8129507" y="2399527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398B132-26AE-41B1-B6CC-8BC67A4B6275}"/>
              </a:ext>
            </a:extLst>
          </p:cNvPr>
          <p:cNvSpPr/>
          <p:nvPr/>
        </p:nvSpPr>
        <p:spPr>
          <a:xfrm>
            <a:off x="6798239" y="2604128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2FC06-DCC8-4260-A0F5-3D7A9CF36337}"/>
              </a:ext>
            </a:extLst>
          </p:cNvPr>
          <p:cNvSpPr txBox="1"/>
          <p:nvPr/>
        </p:nvSpPr>
        <p:spPr>
          <a:xfrm>
            <a:off x="6523383" y="426998"/>
            <a:ext cx="4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“</a:t>
            </a:r>
            <a:r>
              <a:rPr lang="th-TH" sz="36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ดลั” และกดค้นหา</a:t>
            </a:r>
            <a:b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เลือกรหัสบ่อที่ต้องการ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B66890-2959-49AF-A343-50B8B465E40B}"/>
              </a:ext>
            </a:extLst>
          </p:cNvPr>
          <p:cNvSpPr/>
          <p:nvPr/>
        </p:nvSpPr>
        <p:spPr>
          <a:xfrm>
            <a:off x="5109207" y="2875498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66B2B6-1113-4985-95D4-C85FB17ACCB8}"/>
              </a:ext>
            </a:extLst>
          </p:cNvPr>
          <p:cNvSpPr/>
          <p:nvPr/>
        </p:nvSpPr>
        <p:spPr>
          <a:xfrm>
            <a:off x="10232852" y="1111889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9873EA-889A-4DE7-985B-121346A82F8D}"/>
              </a:ext>
            </a:extLst>
          </p:cNvPr>
          <p:cNvSpPr/>
          <p:nvPr/>
        </p:nvSpPr>
        <p:spPr>
          <a:xfrm>
            <a:off x="5066831" y="1386658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1918F5-09B4-4E0C-9D42-04C4568D6E92}"/>
              </a:ext>
            </a:extLst>
          </p:cNvPr>
          <p:cNvSpPr/>
          <p:nvPr/>
        </p:nvSpPr>
        <p:spPr>
          <a:xfrm>
            <a:off x="5043804" y="702131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B18333-BC95-4528-8E25-D333CBEC9555}"/>
              </a:ext>
            </a:extLst>
          </p:cNvPr>
          <p:cNvSpPr/>
          <p:nvPr/>
        </p:nvSpPr>
        <p:spPr>
          <a:xfrm>
            <a:off x="5728194" y="285385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5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7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D68B41-B3C8-475A-A363-417F286F1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1"/>
          <a:stretch/>
        </p:blipFill>
        <p:spPr>
          <a:xfrm>
            <a:off x="1118372" y="1357408"/>
            <a:ext cx="7650584" cy="5316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แสดงกราฟระดับน้ำ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2845372" y="4902960"/>
            <a:ext cx="317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กราฟแสดงระดับน้ำ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DD86E2-1A63-4C49-BDE1-8CAC39FF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81" y="2059508"/>
            <a:ext cx="2118544" cy="183657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29DBCC-9A9F-484A-8B2B-602D935969A8}"/>
              </a:ext>
            </a:extLst>
          </p:cNvPr>
          <p:cNvSpPr/>
          <p:nvPr/>
        </p:nvSpPr>
        <p:spPr>
          <a:xfrm>
            <a:off x="8805349" y="2343594"/>
            <a:ext cx="672296" cy="61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4B3D622-2245-443F-BED6-0C0CAE218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69" y="2997366"/>
            <a:ext cx="4824798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DC8FD59-1FBF-4719-9BD3-01E4BAB8C65B}"/>
              </a:ext>
            </a:extLst>
          </p:cNvPr>
          <p:cNvSpPr/>
          <p:nvPr/>
        </p:nvSpPr>
        <p:spPr>
          <a:xfrm rot="5400000">
            <a:off x="2711009" y="2482904"/>
            <a:ext cx="425916" cy="464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64" y="610430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5615916" y="1345766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4372252" y="1932772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397B4-63EB-4F1F-B143-A0942CFFF167}"/>
              </a:ext>
            </a:extLst>
          </p:cNvPr>
          <p:cNvSpPr/>
          <p:nvPr/>
        </p:nvSpPr>
        <p:spPr>
          <a:xfrm>
            <a:off x="2740269" y="2957623"/>
            <a:ext cx="4824798" cy="1365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941204-E901-4B26-AF6E-66601AE69CBF}"/>
              </a:ext>
            </a:extLst>
          </p:cNvPr>
          <p:cNvSpPr/>
          <p:nvPr/>
        </p:nvSpPr>
        <p:spPr>
          <a:xfrm>
            <a:off x="4942727" y="597719"/>
            <a:ext cx="2488036" cy="1365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8F98B4-01C7-4D8C-93D2-5C7FA3D819DE}"/>
              </a:ext>
            </a:extLst>
          </p:cNvPr>
          <p:cNvSpPr/>
          <p:nvPr/>
        </p:nvSpPr>
        <p:spPr>
          <a:xfrm>
            <a:off x="9574929" y="2095257"/>
            <a:ext cx="1797264" cy="1800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6971CA-8735-44BE-9DED-086C8AB55535}"/>
              </a:ext>
            </a:extLst>
          </p:cNvPr>
          <p:cNvSpPr/>
          <p:nvPr/>
        </p:nvSpPr>
        <p:spPr>
          <a:xfrm>
            <a:off x="2687564" y="1908382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4C3FB5-F88D-49AF-9672-3278DD316185}"/>
              </a:ext>
            </a:extLst>
          </p:cNvPr>
          <p:cNvSpPr/>
          <p:nvPr/>
        </p:nvSpPr>
        <p:spPr>
          <a:xfrm>
            <a:off x="6384216" y="3429000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39C479-51CD-4E8E-A671-258CE96DC6FE}"/>
              </a:ext>
            </a:extLst>
          </p:cNvPr>
          <p:cNvSpPr/>
          <p:nvPr/>
        </p:nvSpPr>
        <p:spPr>
          <a:xfrm>
            <a:off x="3131640" y="377877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1226D7-63F9-4600-92A3-5352ACE50ED4}"/>
              </a:ext>
            </a:extLst>
          </p:cNvPr>
          <p:cNvSpPr/>
          <p:nvPr/>
        </p:nvSpPr>
        <p:spPr>
          <a:xfrm>
            <a:off x="2813293" y="3073235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24FBB0-EB1F-4F17-9C0A-E62A915D8BBF}"/>
              </a:ext>
            </a:extLst>
          </p:cNvPr>
          <p:cNvSpPr/>
          <p:nvPr/>
        </p:nvSpPr>
        <p:spPr>
          <a:xfrm>
            <a:off x="3421682" y="193576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5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752835-DC69-4B08-94E5-A95125BCFE71}"/>
              </a:ext>
            </a:extLst>
          </p:cNvPr>
          <p:cNvSpPr txBox="1"/>
          <p:nvPr/>
        </p:nvSpPr>
        <p:spPr>
          <a:xfrm>
            <a:off x="4220773" y="3690071"/>
            <a:ext cx="413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6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ดลั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และค้นหา</a:t>
            </a:r>
          </a:p>
        </p:txBody>
      </p:sp>
    </p:spTree>
    <p:extLst>
      <p:ext uri="{BB962C8B-B14F-4D97-AF65-F5344CB8AC3E}">
        <p14:creationId xmlns:p14="http://schemas.microsoft.com/office/powerpoint/2010/main" val="81053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4D5AEF7-91DC-43B2-873C-A98BD9EAF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8" y="1498199"/>
            <a:ext cx="7129185" cy="52586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แสดงรายงานคุณภาพน้ำ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708403" y="3592067"/>
            <a:ext cx="347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ข้อมูลคุณภาพน้ำ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92" y="1909393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9601552" y="2675709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7511805" y="2032860"/>
            <a:ext cx="875450" cy="478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72378FC-7545-498F-B632-01A53908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12" y="189494"/>
            <a:ext cx="4824798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CE65F28-A692-436D-96B2-27FCA52ECB6E}"/>
              </a:ext>
            </a:extLst>
          </p:cNvPr>
          <p:cNvSpPr/>
          <p:nvPr/>
        </p:nvSpPr>
        <p:spPr>
          <a:xfrm rot="19767901">
            <a:off x="3658218" y="1597178"/>
            <a:ext cx="904665" cy="464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28F4C6-AF03-48B2-9264-62BAFB8F79A0}"/>
              </a:ext>
            </a:extLst>
          </p:cNvPr>
          <p:cNvSpPr/>
          <p:nvPr/>
        </p:nvSpPr>
        <p:spPr>
          <a:xfrm>
            <a:off x="3191537" y="229605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11DFE5-CFCB-4F6A-9DF4-30E07138148F}"/>
              </a:ext>
            </a:extLst>
          </p:cNvPr>
          <p:cNvSpPr/>
          <p:nvPr/>
        </p:nvSpPr>
        <p:spPr>
          <a:xfrm>
            <a:off x="8682250" y="192555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1309DC-D0A4-4118-8F0F-8006C5B0B455}"/>
              </a:ext>
            </a:extLst>
          </p:cNvPr>
          <p:cNvSpPr/>
          <p:nvPr/>
        </p:nvSpPr>
        <p:spPr>
          <a:xfrm>
            <a:off x="5289150" y="107311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0952FE-AF10-4053-BEFA-4E24AC5CF3C6}"/>
              </a:ext>
            </a:extLst>
          </p:cNvPr>
          <p:cNvSpPr/>
          <p:nvPr/>
        </p:nvSpPr>
        <p:spPr>
          <a:xfrm>
            <a:off x="5049679" y="240495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73372D-7982-4445-9199-BA89DDFBE9BA}"/>
              </a:ext>
            </a:extLst>
          </p:cNvPr>
          <p:cNvSpPr/>
          <p:nvPr/>
        </p:nvSpPr>
        <p:spPr>
          <a:xfrm>
            <a:off x="4110550" y="229605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5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FAFDCA-F195-4E67-9218-1A7D1B1F4E02}"/>
              </a:ext>
            </a:extLst>
          </p:cNvPr>
          <p:cNvSpPr/>
          <p:nvPr/>
        </p:nvSpPr>
        <p:spPr>
          <a:xfrm>
            <a:off x="5399796" y="229605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6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2342BD-7337-4DEF-A3CF-2949E0F4F4ED}"/>
              </a:ext>
            </a:extLst>
          </p:cNvPr>
          <p:cNvSpPr/>
          <p:nvPr/>
        </p:nvSpPr>
        <p:spPr>
          <a:xfrm>
            <a:off x="6237352" y="2323616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7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27BD8-6933-4B58-80DD-8BDC2897E2A6}"/>
              </a:ext>
            </a:extLst>
          </p:cNvPr>
          <p:cNvSpPr txBox="1"/>
          <p:nvPr/>
        </p:nvSpPr>
        <p:spPr>
          <a:xfrm>
            <a:off x="6209752" y="691291"/>
            <a:ext cx="499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กรอกข้อมูล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“CM161”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แล้วค้นหา</a:t>
            </a:r>
          </a:p>
        </p:txBody>
      </p:sp>
    </p:spTree>
    <p:extLst>
      <p:ext uri="{BB962C8B-B14F-4D97-AF65-F5344CB8AC3E}">
        <p14:creationId xmlns:p14="http://schemas.microsoft.com/office/powerpoint/2010/main" val="415232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62F913-0E91-431B-B4BB-6414A541F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"/>
          <a:stretch/>
        </p:blipFill>
        <p:spPr>
          <a:xfrm>
            <a:off x="1083324" y="1589072"/>
            <a:ext cx="8575684" cy="44760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17027" y="546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แสดงกราฟคุณภาพน้ำ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2405120" y="3991949"/>
            <a:ext cx="347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กราฟแสดงคุณภาพน้ำ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DD86E2-1A63-4C49-BDE1-8CAC39FF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32" y="2766230"/>
            <a:ext cx="2118544" cy="183657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29DBCC-9A9F-484A-8B2B-602D935969A8}"/>
              </a:ext>
            </a:extLst>
          </p:cNvPr>
          <p:cNvSpPr/>
          <p:nvPr/>
        </p:nvSpPr>
        <p:spPr>
          <a:xfrm>
            <a:off x="9825305" y="2977257"/>
            <a:ext cx="329440" cy="45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96" y="1687588"/>
            <a:ext cx="2488036" cy="1311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5979999" y="2408553"/>
            <a:ext cx="31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4634375" y="2673948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FB9B24-A634-4E1F-A50E-885B988A054E}"/>
              </a:ext>
            </a:extLst>
          </p:cNvPr>
          <p:cNvSpPr/>
          <p:nvPr/>
        </p:nvSpPr>
        <p:spPr>
          <a:xfrm>
            <a:off x="1671559" y="2836433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AC6AAF-71F8-49EE-9A97-4EBEFD9BB002}"/>
              </a:ext>
            </a:extLst>
          </p:cNvPr>
          <p:cNvSpPr/>
          <p:nvPr/>
        </p:nvSpPr>
        <p:spPr>
          <a:xfrm>
            <a:off x="2689263" y="2890399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DF66CF-875E-46E6-97C4-6A2DF264D8FD}"/>
              </a:ext>
            </a:extLst>
          </p:cNvPr>
          <p:cNvSpPr/>
          <p:nvPr/>
        </p:nvSpPr>
        <p:spPr>
          <a:xfrm>
            <a:off x="3556177" y="2896992"/>
            <a:ext cx="342986" cy="3249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8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08E97-FB4D-4AB0-AA9C-365DAF89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608"/>
            <a:ext cx="10515600" cy="2852737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การใช้งานสำหรับเจ้าหน้าที่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306-5998-4B5F-9ADE-1657111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0345"/>
            <a:ext cx="10515600" cy="1500187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ส่วนแสดงข้อมูลบ่อสังเกตุการณ์ 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และแก้ไขรหัสผ่าน</a:t>
            </a:r>
          </a:p>
        </p:txBody>
      </p:sp>
    </p:spTree>
    <p:extLst>
      <p:ext uri="{BB962C8B-B14F-4D97-AF65-F5344CB8AC3E}">
        <p14:creationId xmlns:p14="http://schemas.microsoft.com/office/powerpoint/2010/main" val="357243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72D73E6-B0AA-431A-8B50-0B585EB3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6" t="10985" r="37219"/>
          <a:stretch/>
        </p:blipFill>
        <p:spPr>
          <a:xfrm>
            <a:off x="545127" y="1895878"/>
            <a:ext cx="2611315" cy="387337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552645" y="1901774"/>
            <a:ext cx="2611314" cy="3867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1021123" y="5822046"/>
            <a:ext cx="213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</a:t>
            </a: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D612D715-82BB-4742-9482-3615F4895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61" y="1895878"/>
            <a:ext cx="8137978" cy="36806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37D617-435F-49D5-9672-6525DD2BE6DF}"/>
              </a:ext>
            </a:extLst>
          </p:cNvPr>
          <p:cNvCxnSpPr>
            <a:cxnSpLocks/>
          </p:cNvCxnSpPr>
          <p:nvPr/>
        </p:nvCxnSpPr>
        <p:spPr>
          <a:xfrm>
            <a:off x="9122020" y="2178880"/>
            <a:ext cx="664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7900A9-C3D8-433E-B240-76CBD690121E}"/>
              </a:ext>
            </a:extLst>
          </p:cNvPr>
          <p:cNvSpPr txBox="1"/>
          <p:nvPr/>
        </p:nvSpPr>
        <p:spPr>
          <a:xfrm>
            <a:off x="7649309" y="1187992"/>
            <a:ext cx="329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เมนูจัดการเพิ่มเข้ามา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4FD2C-9740-43EC-A4C0-0ECA30A2E246}"/>
              </a:ext>
            </a:extLst>
          </p:cNvPr>
          <p:cNvCxnSpPr>
            <a:cxnSpLocks/>
          </p:cNvCxnSpPr>
          <p:nvPr/>
        </p:nvCxnSpPr>
        <p:spPr>
          <a:xfrm>
            <a:off x="10355874" y="2178880"/>
            <a:ext cx="576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65AF1F-1B18-4261-BE9B-EBCCCC4609E8}"/>
              </a:ext>
            </a:extLst>
          </p:cNvPr>
          <p:cNvSpPr/>
          <p:nvPr/>
        </p:nvSpPr>
        <p:spPr>
          <a:xfrm>
            <a:off x="3214788" y="3507597"/>
            <a:ext cx="452373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71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D3E1FE3-37B9-4A41-866A-7D11680C9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3" y="1983986"/>
            <a:ext cx="7370580" cy="42909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838200" y="710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แสดงรายละเอียดบ่อสังเกตุการณ์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4644537" y="4129457"/>
            <a:ext cx="347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ข้อมูลบ่อสังเกตุการณ์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83D64-51CD-4422-B7F1-38EF53FF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21" y="2189238"/>
            <a:ext cx="1802678" cy="9501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689B3-8F59-4BC6-96FD-7079E7A68EE7}"/>
              </a:ext>
            </a:extLst>
          </p:cNvPr>
          <p:cNvSpPr txBox="1"/>
          <p:nvPr/>
        </p:nvSpPr>
        <p:spPr>
          <a:xfrm>
            <a:off x="10465019" y="2687985"/>
            <a:ext cx="15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53AF382-2785-4C77-B757-90658FBF6AA6}"/>
              </a:ext>
            </a:extLst>
          </p:cNvPr>
          <p:cNvSpPr/>
          <p:nvPr/>
        </p:nvSpPr>
        <p:spPr>
          <a:xfrm>
            <a:off x="9446249" y="2787110"/>
            <a:ext cx="464624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553BED-C7B0-42F5-AB72-33A15B53BA8D}"/>
              </a:ext>
            </a:extLst>
          </p:cNvPr>
          <p:cNvCxnSpPr>
            <a:cxnSpLocks/>
          </p:cNvCxnSpPr>
          <p:nvPr/>
        </p:nvCxnSpPr>
        <p:spPr>
          <a:xfrm>
            <a:off x="9389717" y="2267777"/>
            <a:ext cx="664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D435592-D66A-4158-97F5-C42A60E98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8" y="1544143"/>
            <a:ext cx="3197598" cy="522263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9C27D0B-3FC1-464E-B557-7C41FF195AC9}"/>
              </a:ext>
            </a:extLst>
          </p:cNvPr>
          <p:cNvSpPr/>
          <p:nvPr/>
        </p:nvSpPr>
        <p:spPr>
          <a:xfrm rot="10800000">
            <a:off x="4000499" y="3730818"/>
            <a:ext cx="452373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3A0A3-5038-4A2C-AE65-BACE29DEDB4C}"/>
              </a:ext>
            </a:extLst>
          </p:cNvPr>
          <p:cNvSpPr txBox="1"/>
          <p:nvPr/>
        </p:nvSpPr>
        <p:spPr>
          <a:xfrm>
            <a:off x="190953" y="2652570"/>
            <a:ext cx="347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รายละเอียดบ่อสังเกตุการณ์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98E241-72E4-4062-B4CB-7A4C9E9BBE09}"/>
              </a:ext>
            </a:extLst>
          </p:cNvPr>
          <p:cNvCxnSpPr>
            <a:cxnSpLocks/>
          </p:cNvCxnSpPr>
          <p:nvPr/>
        </p:nvCxnSpPr>
        <p:spPr>
          <a:xfrm>
            <a:off x="4479682" y="3958830"/>
            <a:ext cx="664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0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79A9-00AA-427D-BC6C-438A52D4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ระบบนำเสนอข้อมูลบ่อบาดาล</a:t>
            </a:r>
          </a:p>
        </p:txBody>
      </p:sp>
      <p:pic>
        <p:nvPicPr>
          <p:cNvPr id="5" name="Graphic 4" descr="Computer">
            <a:extLst>
              <a:ext uri="{FF2B5EF4-FFF2-40B4-BE49-F238E27FC236}">
                <a16:creationId xmlns:a16="http://schemas.microsoft.com/office/drawing/2014/main" id="{BA085AF7-CE22-47F4-8AC8-E1B81BA6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350" y="1304925"/>
            <a:ext cx="1924050" cy="1924050"/>
          </a:xfrm>
          <a:prstGeom prst="rect">
            <a:avLst/>
          </a:prstGeom>
        </p:spPr>
      </p:pic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id="{4C914BA0-F6F9-42FB-8271-46DFD218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5350" y="3228975"/>
            <a:ext cx="1924050" cy="192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DCF7D-9738-41B6-B283-F46783DDC0E9}"/>
              </a:ext>
            </a:extLst>
          </p:cNvPr>
          <p:cNvSpPr txBox="1"/>
          <p:nvPr/>
        </p:nvSpPr>
        <p:spPr>
          <a:xfrm>
            <a:off x="4781330" y="2781300"/>
            <a:ext cx="1848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server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C5CE-E8C9-4E7A-B1E6-B978578D609B}"/>
              </a:ext>
            </a:extLst>
          </p:cNvPr>
          <p:cNvSpPr txBox="1"/>
          <p:nvPr/>
        </p:nvSpPr>
        <p:spPr>
          <a:xfrm>
            <a:off x="4439570" y="4767262"/>
            <a:ext cx="2531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server</a:t>
            </a:r>
            <a:br>
              <a:rPr lang="en-US" dirty="0"/>
            </a:br>
            <a:r>
              <a:rPr lang="en-US" dirty="0"/>
              <a:t>172.16.80.62</a:t>
            </a:r>
            <a:endParaRPr lang="th-TH" dirty="0"/>
          </a:p>
        </p:txBody>
      </p:sp>
      <p:pic>
        <p:nvPicPr>
          <p:cNvPr id="10" name="Graphic 9" descr="Wireless router">
            <a:extLst>
              <a:ext uri="{FF2B5EF4-FFF2-40B4-BE49-F238E27FC236}">
                <a16:creationId xmlns:a16="http://schemas.microsoft.com/office/drawing/2014/main" id="{F8539C24-4715-47CC-A696-2ACF9572A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700" y="36576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46109-9804-46B6-968E-2E711CC076B1}"/>
              </a:ext>
            </a:extLst>
          </p:cNvPr>
          <p:cNvSpPr txBox="1"/>
          <p:nvPr/>
        </p:nvSpPr>
        <p:spPr>
          <a:xfrm>
            <a:off x="689883" y="4481513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สถานีตรวจวัด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D592B85-1CD1-4122-80C9-577ECA0848B8}"/>
              </a:ext>
            </a:extLst>
          </p:cNvPr>
          <p:cNvSpPr/>
          <p:nvPr/>
        </p:nvSpPr>
        <p:spPr>
          <a:xfrm>
            <a:off x="2697710" y="3352800"/>
            <a:ext cx="1381125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Network</a:t>
            </a:r>
            <a:endParaRPr lang="th-TH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13E8FB-1798-4055-9A04-74390D2A0E97}"/>
              </a:ext>
            </a:extLst>
          </p:cNvPr>
          <p:cNvCxnSpPr>
            <a:cxnSpLocks/>
          </p:cNvCxnSpPr>
          <p:nvPr/>
        </p:nvCxnSpPr>
        <p:spPr>
          <a:xfrm flipV="1">
            <a:off x="1943100" y="3981450"/>
            <a:ext cx="754610" cy="33800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E89A95-A31E-4BDD-A7E5-EF5D9959223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078260" y="3980701"/>
            <a:ext cx="627090" cy="210299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899524-6A29-4DDF-8EAA-CB2FAA2B931D}"/>
              </a:ext>
            </a:extLst>
          </p:cNvPr>
          <p:cNvCxnSpPr/>
          <p:nvPr/>
        </p:nvCxnSpPr>
        <p:spPr>
          <a:xfrm flipV="1">
            <a:off x="5399314" y="3194139"/>
            <a:ext cx="0" cy="41910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Users">
            <a:extLst>
              <a:ext uri="{FF2B5EF4-FFF2-40B4-BE49-F238E27FC236}">
                <a16:creationId xmlns:a16="http://schemas.microsoft.com/office/drawing/2014/main" id="{DFFC08BD-7437-4A90-8E09-F1DB0D88B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0318" y="2431065"/>
            <a:ext cx="914400" cy="914400"/>
          </a:xfrm>
          <a:prstGeom prst="rect">
            <a:avLst/>
          </a:prstGeom>
        </p:spPr>
      </p:pic>
      <p:pic>
        <p:nvPicPr>
          <p:cNvPr id="20" name="Graphic 19" descr="Laptop">
            <a:extLst>
              <a:ext uri="{FF2B5EF4-FFF2-40B4-BE49-F238E27FC236}">
                <a16:creationId xmlns:a16="http://schemas.microsoft.com/office/drawing/2014/main" id="{D8E5CACF-EC3C-48F9-B62C-8C2103252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5708" y="2888265"/>
            <a:ext cx="914400" cy="914400"/>
          </a:xfrm>
          <a:prstGeom prst="rect">
            <a:avLst/>
          </a:prstGeom>
        </p:spPr>
      </p:pic>
      <p:pic>
        <p:nvPicPr>
          <p:cNvPr id="21" name="Graphic 20" descr="Monitor">
            <a:extLst>
              <a:ext uri="{FF2B5EF4-FFF2-40B4-BE49-F238E27FC236}">
                <a16:creationId xmlns:a16="http://schemas.microsoft.com/office/drawing/2014/main" id="{418C4CE1-09CF-479E-B5CE-AC22DB96E4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85708" y="1973865"/>
            <a:ext cx="914400" cy="914400"/>
          </a:xfrm>
          <a:prstGeom prst="rect">
            <a:avLst/>
          </a:prstGeom>
        </p:spPr>
      </p:pic>
      <p:pic>
        <p:nvPicPr>
          <p:cNvPr id="22" name="Graphic 21" descr="Users">
            <a:extLst>
              <a:ext uri="{FF2B5EF4-FFF2-40B4-BE49-F238E27FC236}">
                <a16:creationId xmlns:a16="http://schemas.microsoft.com/office/drawing/2014/main" id="{67FBE8FB-560E-40E5-A127-DBE5790A0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0318" y="3268531"/>
            <a:ext cx="914400" cy="914400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7591A08-E9F8-4DF3-84F0-7C343EB9B4B5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>
            <a:off x="6629400" y="2266950"/>
            <a:ext cx="2556308" cy="16411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0672498-37A6-401D-B6FD-1C37166FF7AF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6629400" y="2266950"/>
            <a:ext cx="2556308" cy="107851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A6976E-600E-4CD0-9410-5D57E10064E6}"/>
              </a:ext>
            </a:extLst>
          </p:cNvPr>
          <p:cNvSpPr txBox="1"/>
          <p:nvPr/>
        </p:nvSpPr>
        <p:spPr>
          <a:xfrm>
            <a:off x="9228162" y="5281773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ผู้ใช้งานระบบ</a:t>
            </a:r>
          </a:p>
        </p:txBody>
      </p:sp>
      <p:pic>
        <p:nvPicPr>
          <p:cNvPr id="30" name="Graphic 29" descr="Smart Phone">
            <a:extLst>
              <a:ext uri="{FF2B5EF4-FFF2-40B4-BE49-F238E27FC236}">
                <a16:creationId xmlns:a16="http://schemas.microsoft.com/office/drawing/2014/main" id="{98F9B2AF-DF56-470F-9E50-FA0641BF1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5708" y="4024313"/>
            <a:ext cx="914400" cy="914400"/>
          </a:xfrm>
          <a:prstGeom prst="rect">
            <a:avLst/>
          </a:prstGeom>
        </p:spPr>
      </p:pic>
      <p:pic>
        <p:nvPicPr>
          <p:cNvPr id="31" name="Graphic 30" descr="Users">
            <a:extLst>
              <a:ext uri="{FF2B5EF4-FFF2-40B4-BE49-F238E27FC236}">
                <a16:creationId xmlns:a16="http://schemas.microsoft.com/office/drawing/2014/main" id="{565BE670-5E19-40B9-B3EC-9263A0F67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0318" y="4162696"/>
            <a:ext cx="914400" cy="914400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8A8BA95-B552-4C0F-BD60-95E25BE67A3B}"/>
              </a:ext>
            </a:extLst>
          </p:cNvPr>
          <p:cNvCxnSpPr>
            <a:cxnSpLocks/>
            <a:stCxn id="5" idx="3"/>
            <a:endCxn id="30" idx="1"/>
          </p:cNvCxnSpPr>
          <p:nvPr/>
        </p:nvCxnSpPr>
        <p:spPr>
          <a:xfrm>
            <a:off x="6629400" y="2266950"/>
            <a:ext cx="2556308" cy="221456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Database">
            <a:extLst>
              <a:ext uri="{FF2B5EF4-FFF2-40B4-BE49-F238E27FC236}">
                <a16:creationId xmlns:a16="http://schemas.microsoft.com/office/drawing/2014/main" id="{157995EE-4B09-4F03-85F9-9C1B94B2D3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776" y="1557338"/>
            <a:ext cx="914400" cy="914400"/>
          </a:xfrm>
          <a:prstGeom prst="rect">
            <a:avLst/>
          </a:prstGeom>
        </p:spPr>
      </p:pic>
      <p:pic>
        <p:nvPicPr>
          <p:cNvPr id="43" name="Graphic 42" descr="Document">
            <a:extLst>
              <a:ext uri="{FF2B5EF4-FFF2-40B4-BE49-F238E27FC236}">
                <a16:creationId xmlns:a16="http://schemas.microsoft.com/office/drawing/2014/main" id="{42C8C88E-12D9-408C-85E3-0015A0BA8A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86552" y="1531144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F74844-B8C7-4318-B428-C61C276B5518}"/>
              </a:ext>
            </a:extLst>
          </p:cNvPr>
          <p:cNvSpPr txBox="1"/>
          <p:nvPr/>
        </p:nvSpPr>
        <p:spPr>
          <a:xfrm>
            <a:off x="1053734" y="2447073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ข้อมูลภายนอก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73A021-14B1-46C2-AAD0-345ED2CD3E4C}"/>
              </a:ext>
            </a:extLst>
          </p:cNvPr>
          <p:cNvCxnSpPr>
            <a:cxnSpLocks/>
          </p:cNvCxnSpPr>
          <p:nvPr/>
        </p:nvCxnSpPr>
        <p:spPr>
          <a:xfrm>
            <a:off x="2282415" y="2917099"/>
            <a:ext cx="666071" cy="43570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2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0483AC3-D8F9-440A-85DD-4FE06643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61" y="1756509"/>
            <a:ext cx="10167499" cy="38878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917027" y="546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ปรับแก้ไข ข้อมูลส่วนตัว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9EC4-2EA3-4A2C-B55F-446ADAFBEED8}"/>
              </a:ext>
            </a:extLst>
          </p:cNvPr>
          <p:cNvSpPr txBox="1"/>
          <p:nvPr/>
        </p:nvSpPr>
        <p:spPr>
          <a:xfrm>
            <a:off x="3172375" y="5603553"/>
            <a:ext cx="745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แก้ไขรายละเอียดข้อมูลส่วนตัว เปลี่ยนรหัสผ่าน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385B55-1519-439D-846A-A9C5E7AFB553}"/>
              </a:ext>
            </a:extLst>
          </p:cNvPr>
          <p:cNvCxnSpPr>
            <a:cxnSpLocks/>
          </p:cNvCxnSpPr>
          <p:nvPr/>
        </p:nvCxnSpPr>
        <p:spPr>
          <a:xfrm>
            <a:off x="9741878" y="2083140"/>
            <a:ext cx="791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8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08E97-FB4D-4AB0-AA9C-365DAF8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การใช้งานสำหรับผู้ดูแลระบบ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306-5998-4B5F-9ADE-1657111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32206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ส่วนแสดงข้อมูลบ่อสังเกตุการณ์ 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 การแจ้งเตือน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และการจัดการตั้งค่าระบบ</a:t>
            </a:r>
          </a:p>
          <a:p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398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066C27-7D54-4846-88C7-467CDD7F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ผู้ดูแลระบบสามารถเข้าใช้งานเพิ่มเติมจากเจ้าหน้าที่ดังนี้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F3503-DA0B-4ACC-AEF9-48E7F9D8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จัดการข้อมูลระดับน้ำ</a:t>
            </a:r>
          </a:p>
          <a:p>
            <a:r>
              <a:rPr lang="th-TH" sz="4000" dirty="0"/>
              <a:t>จัดการข้อมูลผู้ใช้งาน</a:t>
            </a:r>
          </a:p>
          <a:p>
            <a:r>
              <a:rPr lang="th-TH" sz="4000" dirty="0"/>
              <a:t>จัดการชั้นข้อมูลแผนที่</a:t>
            </a:r>
          </a:p>
          <a:p>
            <a:r>
              <a:rPr lang="th-TH" sz="4000" dirty="0"/>
              <a:t>จัดการกลุ่มการส่งข้อมูลแจ้งเตือน</a:t>
            </a:r>
          </a:p>
          <a:p>
            <a:r>
              <a:rPr lang="th-TH" sz="4000" dirty="0"/>
              <a:t>จัดการตัวตั้งค่าระดับการแจ้งเตือนของแต่ละบ่อสังเกตุการณ์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85423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794D3C-904E-48FB-B9D0-1B8370F36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1748558"/>
            <a:ext cx="8866585" cy="370426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ข้อมูลระดับน้ำ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453261" y="2631927"/>
            <a:ext cx="8195582" cy="2986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7852059" y="3368229"/>
            <a:ext cx="575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7C302B-2FA0-4CEC-B35F-6691F6BC1A40}"/>
              </a:ext>
            </a:extLst>
          </p:cNvPr>
          <p:cNvSpPr txBox="1"/>
          <p:nvPr/>
        </p:nvSpPr>
        <p:spPr>
          <a:xfrm>
            <a:off x="6833783" y="5702678"/>
            <a:ext cx="4972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กดเลือกรายการที่ต้องการแก้ไขระดับน้ำ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หน้าต่างแก้ไขระดับน้ำ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AB92DF-AB02-4457-A8C0-5A3BF7D913B3}"/>
              </a:ext>
            </a:extLst>
          </p:cNvPr>
          <p:cNvSpPr/>
          <p:nvPr/>
        </p:nvSpPr>
        <p:spPr>
          <a:xfrm>
            <a:off x="8867471" y="3138286"/>
            <a:ext cx="452373" cy="32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1164220" y="3281087"/>
            <a:ext cx="238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3B5211-C842-4BD6-92C5-496DBAC54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62" y="3034820"/>
            <a:ext cx="2457029" cy="14124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9465568" y="3054288"/>
            <a:ext cx="2428524" cy="1412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7852059" y="309534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10696420" y="3219174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9759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96FF84-1E21-47B0-9BC7-ED0F0788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4" y="1571734"/>
            <a:ext cx="10515600" cy="3291311"/>
          </a:xfr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0D5BB8-C122-40B6-9578-666978237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13" y="5258258"/>
            <a:ext cx="2068777" cy="1266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ข้อมูลผู้ใช้งาน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013697" y="2609138"/>
            <a:ext cx="9976687" cy="1637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9794629" y="3192026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5375736" y="2625791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9478105" y="5283926"/>
            <a:ext cx="2068778" cy="1266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139179" y="205695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9478106" y="2816790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90CAFD-594F-448D-AF96-CC585979F1E6}"/>
              </a:ext>
            </a:extLst>
          </p:cNvPr>
          <p:cNvSpPr/>
          <p:nvPr/>
        </p:nvSpPr>
        <p:spPr>
          <a:xfrm>
            <a:off x="9988082" y="3218402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EC6A5D-42C1-462C-AFA9-5BE655A32825}"/>
              </a:ext>
            </a:extLst>
          </p:cNvPr>
          <p:cNvSpPr/>
          <p:nvPr/>
        </p:nvSpPr>
        <p:spPr>
          <a:xfrm>
            <a:off x="10448213" y="283972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C392E-0FC8-4FFA-98B6-7171664194D0}"/>
              </a:ext>
            </a:extLst>
          </p:cNvPr>
          <p:cNvSpPr/>
          <p:nvPr/>
        </p:nvSpPr>
        <p:spPr>
          <a:xfrm>
            <a:off x="10694397" y="544871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AB404-2EE7-4392-AA91-AB8FE2DE8BDA}"/>
              </a:ext>
            </a:extLst>
          </p:cNvPr>
          <p:cNvSpPr txBox="1"/>
          <p:nvPr/>
        </p:nvSpPr>
        <p:spPr>
          <a:xfrm>
            <a:off x="9377369" y="486304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แก้ไขรหัสผ่าน</a:t>
            </a:r>
          </a:p>
        </p:txBody>
      </p: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7F47B98-66B6-409E-82A7-FEF691C07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20" y="4456376"/>
            <a:ext cx="1726555" cy="2228759"/>
          </a:xfrm>
          <a:prstGeom prst="rect">
            <a:avLst/>
          </a:prstGeom>
        </p:spPr>
      </p:pic>
      <p:pic>
        <p:nvPicPr>
          <p:cNvPr id="27" name="Picture 2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F62F0-680C-4DD3-B13C-47EF3E341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3" y="4510125"/>
            <a:ext cx="1604571" cy="2228759"/>
          </a:xfrm>
          <a:prstGeom prst="rect">
            <a:avLst/>
          </a:prstGeom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0A30A58-507F-4437-9D3D-2885B04B6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36" y="5505732"/>
            <a:ext cx="2186477" cy="104455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AA66E80-0FD3-4A16-B2D7-2CDF8372F83E}"/>
              </a:ext>
            </a:extLst>
          </p:cNvPr>
          <p:cNvSpPr/>
          <p:nvPr/>
        </p:nvSpPr>
        <p:spPr>
          <a:xfrm>
            <a:off x="6865385" y="5527282"/>
            <a:ext cx="1726555" cy="104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3EEB4D-D511-44DF-AD98-6DF8EF135064}"/>
              </a:ext>
            </a:extLst>
          </p:cNvPr>
          <p:cNvSpPr/>
          <p:nvPr/>
        </p:nvSpPr>
        <p:spPr>
          <a:xfrm>
            <a:off x="3721727" y="4435088"/>
            <a:ext cx="1726555" cy="2303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1106059" y="4510126"/>
            <a:ext cx="1633965" cy="2228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748CF-A4B0-4802-A2EF-88E74717F29B}"/>
              </a:ext>
            </a:extLst>
          </p:cNvPr>
          <p:cNvSpPr/>
          <p:nvPr/>
        </p:nvSpPr>
        <p:spPr>
          <a:xfrm>
            <a:off x="2062812" y="4604917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B759A6-0C12-4FC7-B6C2-3AD5BF9BF7E2}"/>
              </a:ext>
            </a:extLst>
          </p:cNvPr>
          <p:cNvSpPr/>
          <p:nvPr/>
        </p:nvSpPr>
        <p:spPr>
          <a:xfrm>
            <a:off x="4689229" y="4591124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7FD766-6A4E-4BD4-B5A3-53895FCEB063}"/>
              </a:ext>
            </a:extLst>
          </p:cNvPr>
          <p:cNvSpPr/>
          <p:nvPr/>
        </p:nvSpPr>
        <p:spPr>
          <a:xfrm>
            <a:off x="8025810" y="557869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11CE41-E1C3-4FFE-B0CF-74DB3908DDAD}"/>
              </a:ext>
            </a:extLst>
          </p:cNvPr>
          <p:cNvSpPr txBox="1"/>
          <p:nvPr/>
        </p:nvSpPr>
        <p:spPr>
          <a:xfrm>
            <a:off x="6752262" y="512465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ลบผู้ใช้งาน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1287883" y="582277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เพิ่มผู้ใช้งาน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AB086E-A62B-40E0-B697-3AAE22A625FE}"/>
              </a:ext>
            </a:extLst>
          </p:cNvPr>
          <p:cNvSpPr txBox="1"/>
          <p:nvPr/>
        </p:nvSpPr>
        <p:spPr>
          <a:xfrm>
            <a:off x="3764565" y="582277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แก้ไขผู้ใช้งาน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4E4A41-5D17-4B67-87E2-3D6B5D08E55B}"/>
              </a:ext>
            </a:extLst>
          </p:cNvPr>
          <p:cNvCxnSpPr>
            <a:cxnSpLocks/>
          </p:cNvCxnSpPr>
          <p:nvPr/>
        </p:nvCxnSpPr>
        <p:spPr>
          <a:xfrm>
            <a:off x="1655412" y="2535534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2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C9CCCC-B5EE-44E3-9EFF-642078C3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7" y="4424918"/>
            <a:ext cx="2105711" cy="2334127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67F078-A6D5-477B-8FBA-A3467699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9" y="4404756"/>
            <a:ext cx="2104970" cy="2347874"/>
          </a:xfrm>
          <a:prstGeom prst="rect">
            <a:avLst/>
          </a:prstGeom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0A30A58-507F-4437-9D3D-2885B04B6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21" y="5505732"/>
            <a:ext cx="2186477" cy="1044552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2D6543-2AA8-44C7-9495-0367F1BE9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38" y="5145920"/>
            <a:ext cx="3807296" cy="1199068"/>
          </a:xfrm>
          <a:prstGeom prst="rect">
            <a:avLst/>
          </a:prstGeom>
        </p:spPr>
      </p:pic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FA6EB7-EE22-43C7-9E0F-E391D1F8B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7" y="1555639"/>
            <a:ext cx="10515600" cy="241686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ชั้นข้อมูลแผนที่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141527" y="2644274"/>
            <a:ext cx="10036776" cy="758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9936801" y="3198742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3883625" y="2590526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8060124" y="5218829"/>
            <a:ext cx="3663405" cy="112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481819" y="217219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9626702" y="295244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90CAFD-594F-448D-AF96-CC585979F1E6}"/>
              </a:ext>
            </a:extLst>
          </p:cNvPr>
          <p:cNvSpPr/>
          <p:nvPr/>
        </p:nvSpPr>
        <p:spPr>
          <a:xfrm>
            <a:off x="10147818" y="322511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EC6A5D-42C1-462C-AFA9-5BE655A32825}"/>
              </a:ext>
            </a:extLst>
          </p:cNvPr>
          <p:cNvSpPr/>
          <p:nvPr/>
        </p:nvSpPr>
        <p:spPr>
          <a:xfrm>
            <a:off x="10694397" y="290152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C392E-0FC8-4FFA-98B6-7171664194D0}"/>
              </a:ext>
            </a:extLst>
          </p:cNvPr>
          <p:cNvSpPr/>
          <p:nvPr/>
        </p:nvSpPr>
        <p:spPr>
          <a:xfrm>
            <a:off x="10694397" y="544871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AB404-2EE7-4392-AA91-AB8FE2DE8BDA}"/>
              </a:ext>
            </a:extLst>
          </p:cNvPr>
          <p:cNvSpPr txBox="1"/>
          <p:nvPr/>
        </p:nvSpPr>
        <p:spPr>
          <a:xfrm>
            <a:off x="8048750" y="4824820"/>
            <a:ext cx="361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อัพโหลดไฟล์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KML, KMZ, GEOJSON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A66E80-0FD3-4A16-B2D7-2CDF8372F83E}"/>
              </a:ext>
            </a:extLst>
          </p:cNvPr>
          <p:cNvSpPr/>
          <p:nvPr/>
        </p:nvSpPr>
        <p:spPr>
          <a:xfrm>
            <a:off x="5880442" y="5562046"/>
            <a:ext cx="1726555" cy="104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3EEB4D-D511-44DF-AD98-6DF8EF135064}"/>
              </a:ext>
            </a:extLst>
          </p:cNvPr>
          <p:cNvSpPr/>
          <p:nvPr/>
        </p:nvSpPr>
        <p:spPr>
          <a:xfrm>
            <a:off x="3477509" y="4404756"/>
            <a:ext cx="2200394" cy="2334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973283" y="4424918"/>
            <a:ext cx="2196995" cy="2327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748CF-A4B0-4802-A2EF-88E74717F29B}"/>
              </a:ext>
            </a:extLst>
          </p:cNvPr>
          <p:cNvSpPr/>
          <p:nvPr/>
        </p:nvSpPr>
        <p:spPr>
          <a:xfrm>
            <a:off x="2448788" y="4589960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B759A6-0C12-4FC7-B6C2-3AD5BF9BF7E2}"/>
              </a:ext>
            </a:extLst>
          </p:cNvPr>
          <p:cNvSpPr/>
          <p:nvPr/>
        </p:nvSpPr>
        <p:spPr>
          <a:xfrm>
            <a:off x="4961429" y="458073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7FD766-6A4E-4BD4-B5A3-53895FCEB063}"/>
              </a:ext>
            </a:extLst>
          </p:cNvPr>
          <p:cNvSpPr/>
          <p:nvPr/>
        </p:nvSpPr>
        <p:spPr>
          <a:xfrm>
            <a:off x="7128995" y="557869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11CE41-E1C3-4FFE-B0CF-74DB3908DDAD}"/>
              </a:ext>
            </a:extLst>
          </p:cNvPr>
          <p:cNvSpPr txBox="1"/>
          <p:nvPr/>
        </p:nvSpPr>
        <p:spPr>
          <a:xfrm>
            <a:off x="5855447" y="512465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ลบชั้นข้อมูล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1104233" y="3997966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เพิ่มชั้นข้อมูล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AB086E-A62B-40E0-B697-3AAE22A625FE}"/>
              </a:ext>
            </a:extLst>
          </p:cNvPr>
          <p:cNvSpPr txBox="1"/>
          <p:nvPr/>
        </p:nvSpPr>
        <p:spPr>
          <a:xfrm>
            <a:off x="3675755" y="3976455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แก้ไขชั้นข้อมูล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4E4A41-5D17-4B67-87E2-3D6B5D08E55B}"/>
              </a:ext>
            </a:extLst>
          </p:cNvPr>
          <p:cNvCxnSpPr>
            <a:cxnSpLocks/>
          </p:cNvCxnSpPr>
          <p:nvPr/>
        </p:nvCxnSpPr>
        <p:spPr>
          <a:xfrm>
            <a:off x="1982204" y="2544333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1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4A872B-50A7-4F00-919E-CAD0106B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47" y="5319602"/>
            <a:ext cx="5852829" cy="1437621"/>
          </a:xfrm>
          <a:prstGeom prst="rect">
            <a:avLst/>
          </a:prstGeom>
        </p:spPr>
      </p:pic>
      <p:pic>
        <p:nvPicPr>
          <p:cNvPr id="27" name="Picture 2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C4D2D4-31DA-4BEE-A1BF-5D486BCA2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1" y="4934346"/>
            <a:ext cx="2431070" cy="1661486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45F12E-8E0A-4CB1-844C-372E8F460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2" y="4912360"/>
            <a:ext cx="2582696" cy="1767108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9E1017-9174-48D9-862D-0184120F9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58" y="439501"/>
            <a:ext cx="3138851" cy="1000062"/>
          </a:xfrm>
          <a:prstGeom prst="rect">
            <a:avLst/>
          </a:prstGeom>
        </p:spPr>
      </p:pic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B4114D9-F167-4593-AE28-12CD16076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0" y="1502072"/>
            <a:ext cx="9339223" cy="3308359"/>
          </a:xfrm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0A30A58-507F-4437-9D3D-2885B04B6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0" y="390718"/>
            <a:ext cx="2186477" cy="1044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จัดการส่งข้อมูล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104233" y="2570720"/>
            <a:ext cx="8522469" cy="1691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 flipV="1">
            <a:off x="8526672" y="3122637"/>
            <a:ext cx="1003780" cy="2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3883625" y="2687238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75DDC7-BDFD-4959-B71A-8338F15411EE}"/>
              </a:ext>
            </a:extLst>
          </p:cNvPr>
          <p:cNvSpPr/>
          <p:nvPr/>
        </p:nvSpPr>
        <p:spPr>
          <a:xfrm>
            <a:off x="8728528" y="470818"/>
            <a:ext cx="3189633" cy="968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780757" y="2075226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B15FA7-29A9-4FD2-9E69-EDECE9A16B3B}"/>
              </a:ext>
            </a:extLst>
          </p:cNvPr>
          <p:cNvSpPr/>
          <p:nvPr/>
        </p:nvSpPr>
        <p:spPr>
          <a:xfrm>
            <a:off x="8216573" y="287855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90CAFD-594F-448D-AF96-CC585979F1E6}"/>
              </a:ext>
            </a:extLst>
          </p:cNvPr>
          <p:cNvSpPr/>
          <p:nvPr/>
        </p:nvSpPr>
        <p:spPr>
          <a:xfrm>
            <a:off x="8632182" y="315229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EC6A5D-42C1-462C-AFA9-5BE655A32825}"/>
              </a:ext>
            </a:extLst>
          </p:cNvPr>
          <p:cNvSpPr/>
          <p:nvPr/>
        </p:nvSpPr>
        <p:spPr>
          <a:xfrm>
            <a:off x="9380108" y="270443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8C392E-0FC8-4FFA-98B6-7171664194D0}"/>
              </a:ext>
            </a:extLst>
          </p:cNvPr>
          <p:cNvSpPr/>
          <p:nvPr/>
        </p:nvSpPr>
        <p:spPr>
          <a:xfrm>
            <a:off x="11083260" y="587342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AB404-2EE7-4392-AA91-AB8FE2DE8BDA}"/>
              </a:ext>
            </a:extLst>
          </p:cNvPr>
          <p:cNvSpPr txBox="1"/>
          <p:nvPr/>
        </p:nvSpPr>
        <p:spPr>
          <a:xfrm>
            <a:off x="8632182" y="60159"/>
            <a:ext cx="245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อัพโหลดไฟล์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PNG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A66E80-0FD3-4A16-B2D7-2CDF8372F83E}"/>
              </a:ext>
            </a:extLst>
          </p:cNvPr>
          <p:cNvSpPr/>
          <p:nvPr/>
        </p:nvSpPr>
        <p:spPr>
          <a:xfrm>
            <a:off x="6365651" y="447032"/>
            <a:ext cx="1726555" cy="104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3EEB4D-D511-44DF-AD98-6DF8EF135064}"/>
              </a:ext>
            </a:extLst>
          </p:cNvPr>
          <p:cNvSpPr/>
          <p:nvPr/>
        </p:nvSpPr>
        <p:spPr>
          <a:xfrm>
            <a:off x="3362170" y="4959913"/>
            <a:ext cx="2431069" cy="1719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587583" y="4959913"/>
            <a:ext cx="2582695" cy="1719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748CF-A4B0-4802-A2EF-88E74717F29B}"/>
              </a:ext>
            </a:extLst>
          </p:cNvPr>
          <p:cNvSpPr/>
          <p:nvPr/>
        </p:nvSpPr>
        <p:spPr>
          <a:xfrm>
            <a:off x="2151646" y="5094204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B759A6-0C12-4FC7-B6C2-3AD5BF9BF7E2}"/>
              </a:ext>
            </a:extLst>
          </p:cNvPr>
          <p:cNvSpPr/>
          <p:nvPr/>
        </p:nvSpPr>
        <p:spPr>
          <a:xfrm>
            <a:off x="5242375" y="521624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7FD766-6A4E-4BD4-B5A3-53895FCEB063}"/>
              </a:ext>
            </a:extLst>
          </p:cNvPr>
          <p:cNvSpPr/>
          <p:nvPr/>
        </p:nvSpPr>
        <p:spPr>
          <a:xfrm>
            <a:off x="7614204" y="46367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11CE41-E1C3-4FFE-B0CF-74DB3908DDAD}"/>
              </a:ext>
            </a:extLst>
          </p:cNvPr>
          <p:cNvSpPr txBox="1"/>
          <p:nvPr/>
        </p:nvSpPr>
        <p:spPr>
          <a:xfrm>
            <a:off x="6340656" y="9641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ลบการส่งข้อมูล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201858" y="4520020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เพิ่มการส่งข้อมูล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AB086E-A62B-40E0-B697-3AAE22A625FE}"/>
              </a:ext>
            </a:extLst>
          </p:cNvPr>
          <p:cNvSpPr txBox="1"/>
          <p:nvPr/>
        </p:nvSpPr>
        <p:spPr>
          <a:xfrm>
            <a:off x="3332879" y="4559309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แก้ไขการส่งข้อมูล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4E4A41-5D17-4B67-87E2-3D6B5D08E55B}"/>
              </a:ext>
            </a:extLst>
          </p:cNvPr>
          <p:cNvCxnSpPr>
            <a:cxnSpLocks/>
          </p:cNvCxnSpPr>
          <p:nvPr/>
        </p:nvCxnSpPr>
        <p:spPr>
          <a:xfrm>
            <a:off x="2397830" y="2421237"/>
            <a:ext cx="653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E80259E-0476-4748-BF5D-47F95BC06027}"/>
              </a:ext>
            </a:extLst>
          </p:cNvPr>
          <p:cNvSpPr/>
          <p:nvPr/>
        </p:nvSpPr>
        <p:spPr>
          <a:xfrm>
            <a:off x="8967520" y="316292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37333F-A2E8-4457-BF34-3BF515A53C41}"/>
              </a:ext>
            </a:extLst>
          </p:cNvPr>
          <p:cNvSpPr/>
          <p:nvPr/>
        </p:nvSpPr>
        <p:spPr>
          <a:xfrm>
            <a:off x="7365076" y="5428445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1BE475-4BF1-4979-962E-1DE6A6FAA46C}"/>
              </a:ext>
            </a:extLst>
          </p:cNvPr>
          <p:cNvSpPr/>
          <p:nvPr/>
        </p:nvSpPr>
        <p:spPr>
          <a:xfrm>
            <a:off x="6029657" y="5315308"/>
            <a:ext cx="5960485" cy="1421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60EA8C-CCD1-4238-A52F-43C93C0580B2}"/>
              </a:ext>
            </a:extLst>
          </p:cNvPr>
          <p:cNvSpPr txBox="1"/>
          <p:nvPr/>
        </p:nvSpPr>
        <p:spPr>
          <a:xfrm>
            <a:off x="6138800" y="4872939"/>
            <a:ext cx="339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เลือกผู้ใช้งานสำหรับส่งข้อมูล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01685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9B281F-B45F-4F18-8224-99D29338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57" y="3844332"/>
            <a:ext cx="1966143" cy="2767016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7A7C2D-BD90-4780-A37B-940A1AFD2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5" y="3867646"/>
            <a:ext cx="1847426" cy="2728044"/>
          </a:xfrm>
          <a:prstGeom prst="rect">
            <a:avLst/>
          </a:prstGeom>
        </p:spPr>
      </p:pic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1FA68D-EA35-4307-BF56-10961AF60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876"/>
            <a:ext cx="10515600" cy="19391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A03A73-D61C-46F6-8246-AF8C78432DF6}"/>
              </a:ext>
            </a:extLst>
          </p:cNvPr>
          <p:cNvSpPr txBox="1">
            <a:spLocks/>
          </p:cNvSpPr>
          <p:nvPr/>
        </p:nvSpPr>
        <p:spPr>
          <a:xfrm>
            <a:off x="1013698" y="453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จัดการการตั้งค่าแจ้งเตือน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A3911-08AF-4C0C-88BA-41C7AE26EBAB}"/>
              </a:ext>
            </a:extLst>
          </p:cNvPr>
          <p:cNvSpPr/>
          <p:nvPr/>
        </p:nvSpPr>
        <p:spPr>
          <a:xfrm>
            <a:off x="1013093" y="2514600"/>
            <a:ext cx="10212449" cy="814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E0017-B630-48BC-935A-1ADFD13F6449}"/>
              </a:ext>
            </a:extLst>
          </p:cNvPr>
          <p:cNvCxnSpPr>
            <a:cxnSpLocks/>
          </p:cNvCxnSpPr>
          <p:nvPr/>
        </p:nvCxnSpPr>
        <p:spPr>
          <a:xfrm>
            <a:off x="2518266" y="2409093"/>
            <a:ext cx="3473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E8ABA9-E72C-41A7-A59E-84C60603AF25}"/>
              </a:ext>
            </a:extLst>
          </p:cNvPr>
          <p:cNvSpPr txBox="1"/>
          <p:nvPr/>
        </p:nvSpPr>
        <p:spPr>
          <a:xfrm>
            <a:off x="3623277" y="2096321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ตารางข้อมูล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0FEDD9-CB90-4CEF-AB93-9DADF8E8E95C}"/>
              </a:ext>
            </a:extLst>
          </p:cNvPr>
          <p:cNvSpPr/>
          <p:nvPr/>
        </p:nvSpPr>
        <p:spPr>
          <a:xfrm>
            <a:off x="2984259" y="198485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EEFC30-C545-49A5-8893-792E73093963}"/>
              </a:ext>
            </a:extLst>
          </p:cNvPr>
          <p:cNvSpPr/>
          <p:nvPr/>
        </p:nvSpPr>
        <p:spPr>
          <a:xfrm>
            <a:off x="1143000" y="3797587"/>
            <a:ext cx="2087444" cy="2850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F42F5-4F0C-4A14-B850-AF7A1050EA7B}"/>
              </a:ext>
            </a:extLst>
          </p:cNvPr>
          <p:cNvSpPr txBox="1"/>
          <p:nvPr/>
        </p:nvSpPr>
        <p:spPr>
          <a:xfrm>
            <a:off x="1065475" y="3353664"/>
            <a:ext cx="23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เพิ่มการตั้งค่าแจ้งเตือน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CB4F8E-CD69-48A3-9EFA-20A1328E3E15}"/>
              </a:ext>
            </a:extLst>
          </p:cNvPr>
          <p:cNvCxnSpPr>
            <a:cxnSpLocks/>
          </p:cNvCxnSpPr>
          <p:nvPr/>
        </p:nvCxnSpPr>
        <p:spPr>
          <a:xfrm>
            <a:off x="10504612" y="3080240"/>
            <a:ext cx="509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BEE57-3949-4359-9129-F13E2C8DB5FC}"/>
              </a:ext>
            </a:extLst>
          </p:cNvPr>
          <p:cNvSpPr/>
          <p:nvPr/>
        </p:nvSpPr>
        <p:spPr>
          <a:xfrm>
            <a:off x="4066584" y="3799757"/>
            <a:ext cx="2087444" cy="2850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61E5F-C9CE-4B22-B979-97EBD33F0C34}"/>
              </a:ext>
            </a:extLst>
          </p:cNvPr>
          <p:cNvSpPr txBox="1"/>
          <p:nvPr/>
        </p:nvSpPr>
        <p:spPr>
          <a:xfrm>
            <a:off x="4066583" y="3355834"/>
            <a:ext cx="23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แก้ไขการตั้งค่าแจ้งเตือน</a:t>
            </a:r>
          </a:p>
        </p:txBody>
      </p:sp>
      <p:pic>
        <p:nvPicPr>
          <p:cNvPr id="21" name="Picture 2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D278243-3509-450F-AB6E-9FAB5787C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1" y="4239830"/>
            <a:ext cx="2457536" cy="11740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FB0E18-E651-4845-ADC9-9058C292A32D}"/>
              </a:ext>
            </a:extLst>
          </p:cNvPr>
          <p:cNvSpPr/>
          <p:nvPr/>
        </p:nvSpPr>
        <p:spPr>
          <a:xfrm>
            <a:off x="7348492" y="4296144"/>
            <a:ext cx="2387872" cy="1174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383B00-4F80-46C3-8BEC-6115BCDF9C44}"/>
              </a:ext>
            </a:extLst>
          </p:cNvPr>
          <p:cNvSpPr/>
          <p:nvPr/>
        </p:nvSpPr>
        <p:spPr>
          <a:xfrm>
            <a:off x="10979358" y="262701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A67020-1715-42D0-99C6-A9B9579FC031}"/>
              </a:ext>
            </a:extLst>
          </p:cNvPr>
          <p:cNvSpPr txBox="1"/>
          <p:nvPr/>
        </p:nvSpPr>
        <p:spPr>
          <a:xfrm>
            <a:off x="7348492" y="3772924"/>
            <a:ext cx="238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ลบบ่อสังเกตุการณ์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8B315C-A3E3-4DBF-920E-B6FC1AD9A921}"/>
              </a:ext>
            </a:extLst>
          </p:cNvPr>
          <p:cNvSpPr/>
          <p:nvPr/>
        </p:nvSpPr>
        <p:spPr>
          <a:xfrm>
            <a:off x="10258428" y="2828548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B9B39-3B5A-44B9-A062-A91AA7FA6FF4}"/>
              </a:ext>
            </a:extLst>
          </p:cNvPr>
          <p:cNvSpPr/>
          <p:nvPr/>
        </p:nvSpPr>
        <p:spPr>
          <a:xfrm>
            <a:off x="4873402" y="4174103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521D3D-1EF6-4DE2-9C7D-E8A7F95599C3}"/>
              </a:ext>
            </a:extLst>
          </p:cNvPr>
          <p:cNvSpPr/>
          <p:nvPr/>
        </p:nvSpPr>
        <p:spPr>
          <a:xfrm>
            <a:off x="8687497" y="441360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A3364D6-2022-4F59-B2BC-03BE81F469F7}"/>
              </a:ext>
            </a:extLst>
          </p:cNvPr>
          <p:cNvSpPr/>
          <p:nvPr/>
        </p:nvSpPr>
        <p:spPr>
          <a:xfrm>
            <a:off x="2742520" y="3958709"/>
            <a:ext cx="246184" cy="244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357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7F4E-CECF-41EF-ABF9-42C802B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ส่วนการทำงานภายในระบบ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8982-FD2F-4EB6-AE32-A9F49162F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โปรแกรมและฐานข้อมูล</a:t>
            </a:r>
          </a:p>
          <a:p>
            <a:r>
              <a:rPr lang="th-TH" dirty="0"/>
              <a:t>การรับข้อมูลจากสถานีตรวจวัด</a:t>
            </a:r>
          </a:p>
          <a:p>
            <a:r>
              <a:rPr lang="th-TH" dirty="0"/>
              <a:t>การประมวลผลข้อมูลแจ้งเตือน</a:t>
            </a:r>
          </a:p>
          <a:p>
            <a:r>
              <a:rPr lang="th-TH" dirty="0"/>
              <a:t>การนำเข้า/ส่งออกข้อมูลกับระบบพสุธารา</a:t>
            </a:r>
          </a:p>
          <a:p>
            <a:r>
              <a:rPr lang="th-TH" dirty="0"/>
              <a:t>การนำเข้าข้อมูลภายนอก</a:t>
            </a:r>
          </a:p>
          <a:p>
            <a:r>
              <a:rPr lang="th-TH" dirty="0"/>
              <a:t>การสำรองข้อมูลในระบบฐานข้อมูล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57146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0862-9744-46B9-A0AF-987497B3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โปรแกรมและฐานข้อมูล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8A7E-2AB2-4159-AF9C-AA21CAA7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โปรแกรมถูกติดตั้งใน </a:t>
            </a:r>
            <a:r>
              <a:rPr lang="en-US" dirty="0"/>
              <a:t>IIS</a:t>
            </a:r>
            <a:r>
              <a:rPr lang="th-TH" dirty="0"/>
              <a:t> ที่โฟลเดอร์ </a:t>
            </a:r>
            <a:r>
              <a:rPr lang="en-US" dirty="0"/>
              <a:t>C:\inetpub\wwwroot\online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A1AEE-BF1F-4EB4-9BF7-D2F62B2A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75" y="2294004"/>
            <a:ext cx="7376799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59BB-E333-4C6E-9435-0752470F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+mn-cs"/>
              </a:rPr>
              <a:t>ข้อมูลในระบบ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2D0E-C713-429E-BA22-4ABF980B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470"/>
            <a:ext cx="10515600" cy="4721592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</a:rPr>
              <a:t>ข้อมูลตรวจวัดจากบ่อบาดาล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ระดับน้ำ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คุณภาพน้ำ</a:t>
            </a:r>
          </a:p>
          <a:p>
            <a:r>
              <a:rPr lang="th-TH" dirty="0">
                <a:latin typeface="TH SarabunPSK" panose="020B0500040200020003" pitchFamily="34" charset="-34"/>
              </a:rPr>
              <a:t>ข้อมูลจากระบบพสุธารา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ข้อมูลบ่อ</a:t>
            </a:r>
          </a:p>
          <a:p>
            <a:r>
              <a:rPr lang="th-TH" dirty="0">
                <a:latin typeface="TH SarabunPSK" panose="020B0500040200020003" pitchFamily="34" charset="-34"/>
              </a:rPr>
              <a:t>ข้อมูลนำเข้าจากระบบ/หน่วยงาน</a:t>
            </a:r>
            <a:r>
              <a:rPr lang="th-TH" dirty="0" err="1">
                <a:latin typeface="TH SarabunPSK" panose="020B0500040200020003" pitchFamily="34" charset="-34"/>
              </a:rPr>
              <a:t>อื่นๆ</a:t>
            </a:r>
            <a:endParaRPr lang="th-TH" dirty="0">
              <a:latin typeface="TH SarabunPSK" panose="020B0500040200020003" pitchFamily="34" charset="-34"/>
            </a:endParaRP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ปริมาณน้ำฝน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สภาพน้ำและปริมาณน้ำท่า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ระดับน้ำทะเล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ภูมิสารสนเทศดินและการใช้ประโยชน์ที่ดินข้อมูลทางธรณีวิทยา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</a:rPr>
              <a:t>แหล่งแร่ และธรณีพิบัติ แหล่งกำเนิดมลพิษและคุณภาพสิ่งแวดล้อม</a:t>
            </a:r>
          </a:p>
          <a:p>
            <a:pPr lvl="1"/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8C8EA-DFF3-4230-8B1A-E5BF939799C3}"/>
              </a:ext>
            </a:extLst>
          </p:cNvPr>
          <p:cNvSpPr/>
          <p:nvPr/>
        </p:nvSpPr>
        <p:spPr>
          <a:xfrm>
            <a:off x="5032130" y="2286000"/>
            <a:ext cx="2582008" cy="74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Web service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3DEF4-330D-4D0B-9964-AAB93F0C028F}"/>
              </a:ext>
            </a:extLst>
          </p:cNvPr>
          <p:cNvSpPr/>
          <p:nvPr/>
        </p:nvSpPr>
        <p:spPr>
          <a:xfrm>
            <a:off x="5032129" y="3265793"/>
            <a:ext cx="2582009" cy="74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Importer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E9791F-6C7F-43E1-B027-EC9C40E2848D}"/>
              </a:ext>
            </a:extLst>
          </p:cNvPr>
          <p:cNvSpPr/>
          <p:nvPr/>
        </p:nvSpPr>
        <p:spPr>
          <a:xfrm>
            <a:off x="4053252" y="2457450"/>
            <a:ext cx="791308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F40721D-27E6-44A1-9BB2-6A6575FA4CB6}"/>
              </a:ext>
            </a:extLst>
          </p:cNvPr>
          <p:cNvSpPr/>
          <p:nvPr/>
        </p:nvSpPr>
        <p:spPr>
          <a:xfrm>
            <a:off x="9334503" y="2360734"/>
            <a:ext cx="1485900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file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049F26-5945-47BF-80B6-C8F8DA7EF348}"/>
              </a:ext>
            </a:extLst>
          </p:cNvPr>
          <p:cNvSpPr/>
          <p:nvPr/>
        </p:nvSpPr>
        <p:spPr>
          <a:xfrm flipH="1">
            <a:off x="4035668" y="3437243"/>
            <a:ext cx="751742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C16344C3-A1AD-4242-9D32-A9580B51F8EA}"/>
              </a:ext>
            </a:extLst>
          </p:cNvPr>
          <p:cNvSpPr/>
          <p:nvPr/>
        </p:nvSpPr>
        <p:spPr>
          <a:xfrm>
            <a:off x="9325711" y="3265793"/>
            <a:ext cx="1503484" cy="747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DB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EED589-FC11-4ACA-8E90-F859D521830F}"/>
              </a:ext>
            </a:extLst>
          </p:cNvPr>
          <p:cNvSpPr/>
          <p:nvPr/>
        </p:nvSpPr>
        <p:spPr>
          <a:xfrm flipH="1">
            <a:off x="7702062" y="3437243"/>
            <a:ext cx="1503484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CF48FA5-17BB-48F1-84B3-06F8C81243F0}"/>
              </a:ext>
            </a:extLst>
          </p:cNvPr>
          <p:cNvSpPr/>
          <p:nvPr/>
        </p:nvSpPr>
        <p:spPr>
          <a:xfrm>
            <a:off x="7710855" y="2494542"/>
            <a:ext cx="1582615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19875-87B1-419F-A9BF-F36E10017AA3}"/>
              </a:ext>
            </a:extLst>
          </p:cNvPr>
          <p:cNvSpPr/>
          <p:nvPr/>
        </p:nvSpPr>
        <p:spPr>
          <a:xfrm>
            <a:off x="5032129" y="4816409"/>
            <a:ext cx="2582009" cy="74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Importer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5F4B94E-B0BE-462A-915A-CE97B7FA6478}"/>
              </a:ext>
            </a:extLst>
          </p:cNvPr>
          <p:cNvSpPr/>
          <p:nvPr/>
        </p:nvSpPr>
        <p:spPr>
          <a:xfrm flipH="1">
            <a:off x="4035668" y="4987859"/>
            <a:ext cx="751741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F1F0644-63AE-4A3E-ABCE-C49589CC8AAD}"/>
              </a:ext>
            </a:extLst>
          </p:cNvPr>
          <p:cNvSpPr/>
          <p:nvPr/>
        </p:nvSpPr>
        <p:spPr>
          <a:xfrm flipH="1">
            <a:off x="7702062" y="4987859"/>
            <a:ext cx="1503484" cy="40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934BBB08-F4F3-4518-874F-F552077C307A}"/>
              </a:ext>
            </a:extLst>
          </p:cNvPr>
          <p:cNvSpPr/>
          <p:nvPr/>
        </p:nvSpPr>
        <p:spPr>
          <a:xfrm>
            <a:off x="9325711" y="4548248"/>
            <a:ext cx="1485900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</a:rPr>
              <a:t>Data file</a:t>
            </a:r>
            <a:endParaRPr lang="th-TH" dirty="0">
              <a:latin typeface="TH SarabunPSK" panose="020B0500040200020003" pitchFamily="34" charset="-34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2087441-A112-47B1-8E0B-EAAC2BD1D775}"/>
              </a:ext>
            </a:extLst>
          </p:cNvPr>
          <p:cNvSpPr/>
          <p:nvPr/>
        </p:nvSpPr>
        <p:spPr>
          <a:xfrm>
            <a:off x="9334503" y="5168108"/>
            <a:ext cx="1494692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PSK" panose="020B0500040200020003" pitchFamily="34" charset="-34"/>
              </a:rPr>
              <a:t>Web service</a:t>
            </a:r>
            <a:endParaRPr lang="th-TH" sz="2400" dirty="0">
              <a:latin typeface="TH SarabunPSK" panose="020B0500040200020003" pitchFamily="34" charset="-34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CB9E5F37-65AA-4C76-ADC8-204D08DE89EC}"/>
              </a:ext>
            </a:extLst>
          </p:cNvPr>
          <p:cNvSpPr/>
          <p:nvPr/>
        </p:nvSpPr>
        <p:spPr>
          <a:xfrm>
            <a:off x="9319846" y="5802041"/>
            <a:ext cx="1485900" cy="5978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anose="020B0500040200020003" pitchFamily="34" charset="-34"/>
              </a:rPr>
              <a:t>รูปภาพ</a:t>
            </a:r>
          </a:p>
        </p:txBody>
      </p:sp>
    </p:spTree>
    <p:extLst>
      <p:ext uri="{BB962C8B-B14F-4D97-AF65-F5344CB8AC3E}">
        <p14:creationId xmlns:p14="http://schemas.microsoft.com/office/powerpoint/2010/main" val="2706178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89D8-A39D-419A-BEFC-6D0801A4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โปรแกรมและฐานข้อมูล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93BE53-F4B5-4BC0-B59D-63B1C1E6F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43163"/>
              </p:ext>
            </p:extLst>
          </p:nvPr>
        </p:nvGraphicFramePr>
        <p:xfrm>
          <a:off x="838200" y="2392680"/>
          <a:ext cx="962079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754">
                  <a:extLst>
                    <a:ext uri="{9D8B030D-6E8A-4147-A177-3AD203B41FA5}">
                      <a16:colId xmlns:a16="http://schemas.microsoft.com/office/drawing/2014/main" val="259211505"/>
                    </a:ext>
                  </a:extLst>
                </a:gridCol>
                <a:gridCol w="6035040">
                  <a:extLst>
                    <a:ext uri="{9D8B030D-6E8A-4147-A177-3AD203B41FA5}">
                      <a16:colId xmlns:a16="http://schemas.microsoft.com/office/drawing/2014/main" val="1987263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โฟลเดอร์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คำอธิบาย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เก็บข้อมูลส่วนแสดงผลเว็บทั้งหมด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0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src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เก็บข้อมูลโปรแกรม</a:t>
                      </a:r>
                      <a:r>
                        <a:rPr lang="en-US" dirty="0"/>
                        <a:t> web service </a:t>
                      </a:r>
                      <a:r>
                        <a:rPr lang="en-US" dirty="0" err="1"/>
                        <a:t>api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67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เก็บข้อมูล </a:t>
                      </a:r>
                      <a:r>
                        <a:rPr lang="en-US" dirty="0"/>
                        <a:t>3th party library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528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03A0DB-E19E-4418-BFB0-1F805C3C51E9}"/>
              </a:ext>
            </a:extLst>
          </p:cNvPr>
          <p:cNvSpPr txBox="1"/>
          <p:nvPr/>
        </p:nvSpPr>
        <p:spPr>
          <a:xfrm>
            <a:off x="838200" y="1869460"/>
            <a:ext cx="787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ความหมายของข้อมูลที่อยู่โฟลเดอร์ </a:t>
            </a:r>
            <a:r>
              <a:rPr lang="en-US" dirty="0"/>
              <a:t>C:\inetpub\wwwroot\online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4166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8CE9-6285-4713-952E-66A1F4A6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การรับข้อมูลจากสถานีตรวจวัด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65A6-7F1B-41A3-99F9-B8F18936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การรับข้อมูลทำผ่าน </a:t>
            </a:r>
            <a:r>
              <a:rPr lang="en-US" dirty="0"/>
              <a:t>web service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th-TH" dirty="0"/>
              <a:t>โดยมี </a:t>
            </a:r>
            <a:r>
              <a:rPr lang="en-US" dirty="0"/>
              <a:t>end point address </a:t>
            </a:r>
            <a:r>
              <a:rPr lang="th-TH" dirty="0"/>
              <a:t>ที่</a:t>
            </a:r>
            <a:br>
              <a:rPr lang="th-TH" dirty="0"/>
            </a:br>
            <a:r>
              <a:rPr lang="en-US" dirty="0">
                <a:hlinkClick r:id="rId2"/>
              </a:rPr>
              <a:t>http://SERVER-IP/api/site-data</a:t>
            </a:r>
            <a:endParaRPr lang="en-US" dirty="0"/>
          </a:p>
          <a:p>
            <a:r>
              <a:rPr lang="th-TH" dirty="0"/>
              <a:t>การส่งข้อมูลหา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th-TH" dirty="0"/>
              <a:t>ทำโดยเรียกผ่าน </a:t>
            </a:r>
            <a:r>
              <a:rPr lang="en-US" dirty="0"/>
              <a:t>REST </a:t>
            </a:r>
            <a:r>
              <a:rPr lang="en-US" dirty="0" err="1"/>
              <a:t>api</a:t>
            </a:r>
            <a:r>
              <a:rPr lang="en-US" dirty="0"/>
              <a:t> </a:t>
            </a:r>
            <a:br>
              <a:rPr lang="th-TH" dirty="0"/>
            </a:br>
            <a:r>
              <a:rPr lang="th-TH" dirty="0"/>
              <a:t>ด้วยคำสั่ง </a:t>
            </a:r>
            <a:r>
              <a:rPr lang="en-US" dirty="0"/>
              <a:t>POST</a:t>
            </a:r>
            <a:endParaRPr lang="th-TH" dirty="0"/>
          </a:p>
          <a:p>
            <a:r>
              <a:rPr lang="th-TH" dirty="0"/>
              <a:t>รูปแบบการรับข้อมูลเป็น </a:t>
            </a:r>
            <a:r>
              <a:rPr lang="en-US" dirty="0"/>
              <a:t>JSON </a:t>
            </a:r>
            <a:r>
              <a:rPr lang="th-TH" dirty="0"/>
              <a:t>ดังตัวอย่าง</a:t>
            </a:r>
          </a:p>
          <a:p>
            <a:r>
              <a:rPr lang="th-TH" dirty="0"/>
              <a:t>ระบบจะรับข้อมูลรหัสบ่อ และข้อมูลตรวจวัด จากนั้น</a:t>
            </a:r>
            <a:br>
              <a:rPr lang="th-TH" dirty="0"/>
            </a:br>
            <a:r>
              <a:rPr lang="th-TH" dirty="0"/>
              <a:t>ทำการบันทึกข้อมูลลงฐานข้อมูล โดยถ้ามีการเรียกซ้ำ</a:t>
            </a:r>
            <a:br>
              <a:rPr lang="th-TH" dirty="0"/>
            </a:br>
            <a:r>
              <a:rPr lang="th-TH" dirty="0"/>
              <a:t>ใหม่เข้ามาระบบจะปรับปรุงข้อมูลที่บันทึกไปแล้วเป็น</a:t>
            </a:r>
            <a:br>
              <a:rPr lang="th-TH" dirty="0"/>
            </a:br>
            <a:r>
              <a:rPr lang="th-TH" dirty="0"/>
              <a:t>ข้อมูลค่าใหม่แทนค่าเดิม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798F0-24F5-4A10-B16C-239CDEF3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55" y="2293217"/>
            <a:ext cx="4020295" cy="40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88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D47E-0073-4F34-8E70-B3422546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การประมวลผลข้อมูลแจ้งเตือน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82BD-7383-45B0-AB6A-412AEE519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r>
              <a:rPr lang="th-TH" dirty="0"/>
              <a:t>ข้อมูลตรวจวัดจากหน้างานจะถูกเปรียบเทียบกับตัวตั้งค่าของแต่ละสถานีระดับน้ำสูง/ต่ำ เพื่อนำไปสร้างข้อมูลแจ้งเตือนในตาราง </a:t>
            </a:r>
            <a:r>
              <a:rPr lang="en-US" dirty="0" err="1"/>
              <a:t>alarm_data</a:t>
            </a:r>
            <a:r>
              <a:rPr lang="en-US" dirty="0"/>
              <a:t> </a:t>
            </a:r>
            <a:r>
              <a:rPr lang="th-TH" dirty="0"/>
              <a:t>โดยผ่าน </a:t>
            </a:r>
            <a:r>
              <a:rPr lang="en-US" dirty="0"/>
              <a:t>Job </a:t>
            </a:r>
            <a:r>
              <a:rPr lang="th-TH" dirty="0"/>
              <a:t>ของฐานข้อมูล</a:t>
            </a:r>
          </a:p>
          <a:p>
            <a:r>
              <a:rPr lang="th-TH" dirty="0"/>
              <a:t>การประมวลผลจะทำงาน</a:t>
            </a:r>
            <a:r>
              <a:rPr lang="th-TH" dirty="0" err="1"/>
              <a:t>ทุกๆ</a:t>
            </a:r>
            <a:r>
              <a:rPr lang="th-TH" dirty="0"/>
              <a:t> 5 นาที (ค่าตั้งต้น) และผู้ดูแลสามารถ</a:t>
            </a:r>
            <a:br>
              <a:rPr lang="th-TH" dirty="0"/>
            </a:br>
            <a:r>
              <a:rPr lang="th-TH" dirty="0"/>
              <a:t>เชื่อมแต่เข้าไปเปลี่ยนแปลงการตั้งค่าได้จากโปรแกรมจัดการฐานข้อมูล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ACAA6-9EC5-42A1-A902-66D97D8C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68" y="2930923"/>
            <a:ext cx="2532390" cy="3561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838A1A-13C7-4166-9DFD-A5B988815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236"/>
          <a:stretch/>
        </p:blipFill>
        <p:spPr>
          <a:xfrm>
            <a:off x="931168" y="1363789"/>
            <a:ext cx="7688958" cy="7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7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EB81-A8D9-426D-A818-442A1E0C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ตัวอย่างการแก้ไขการประมวลผลข้อมูลแจ้งเตือน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929D5-833C-4664-BE78-99B5D47A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87500"/>
            <a:ext cx="3647815" cy="490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1C1D9-CD45-48EA-A4A2-3152A8AF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9" y="1384531"/>
            <a:ext cx="5762909" cy="523352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7D06D6C-7DB8-4A02-9F29-1B893E387CB0}"/>
              </a:ext>
            </a:extLst>
          </p:cNvPr>
          <p:cNvSpPr/>
          <p:nvPr/>
        </p:nvSpPr>
        <p:spPr>
          <a:xfrm>
            <a:off x="4757606" y="5930900"/>
            <a:ext cx="742950" cy="56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605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F6EB-D5CD-4DA6-9701-E6B0B3B3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ตัวอย่างข้อมูลแจ้งเตือนจากตาราง </a:t>
            </a:r>
            <a:r>
              <a:rPr lang="en-US" dirty="0" err="1"/>
              <a:t>alarm_data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9C345F-BC2E-4EDD-8B38-60E725D4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767" y="1457325"/>
            <a:ext cx="764973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7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7194-26AE-4D12-B4A7-C7DB5A33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การนำเข้า/ส่งออกข้อมูลกับระบบพสุธารา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5BF09-BD47-4FD4-BC2E-F7A6B3C4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ถูกประมวลผลผ่านการทำงาน </a:t>
            </a:r>
            <a:r>
              <a:rPr lang="en-US" dirty="0"/>
              <a:t>Job </a:t>
            </a:r>
            <a:r>
              <a:rPr lang="th-TH" dirty="0"/>
              <a:t>ของฐานข้อมูล โดยมีการทำงาน</a:t>
            </a:r>
            <a:r>
              <a:rPr lang="th-TH" dirty="0" err="1"/>
              <a:t>ทุกๆ</a:t>
            </a:r>
            <a:r>
              <a:rPr lang="th-TH" dirty="0"/>
              <a:t> 5 นาที (ค่าตั้งต้น) ลักษณะของการตั้งค่าการทำงานจะเป็นแบบเดียวกับการจัดกากรข้อมูลแจ้งเตือน</a:t>
            </a:r>
          </a:p>
          <a:p>
            <a:r>
              <a:rPr lang="th-TH" dirty="0"/>
              <a:t>ข้อมูลที่นำเข้าจากระบบพสุธารา ได้แก่ ข้อมูลเกี่ยวกับสถานี โดยกระบวนการทำงานทั้งหมดของการนำเข้าข้อมูลถูกเก็บไว้ใน </a:t>
            </a:r>
            <a:r>
              <a:rPr lang="en-US" dirty="0"/>
              <a:t>Stored procedure </a:t>
            </a:r>
            <a:r>
              <a:rPr lang="th-TH" dirty="0"/>
              <a:t>ชื่อว่า </a:t>
            </a:r>
            <a:r>
              <a:rPr lang="en-US" dirty="0" err="1"/>
              <a:t>sync_external_data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C6008-4F08-4660-B1C0-DBD7C801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83" y="3902014"/>
            <a:ext cx="3352691" cy="212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BB985-3A61-4259-9F4A-AB898F25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66" y="3902014"/>
            <a:ext cx="3225962" cy="21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5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196-DD32-4E68-9A31-A707AD82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การนำเข้าข้อมูลภายนอก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835D-CEEB-4DD0-8560-3E6EFAA0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ระบบใช้ </a:t>
            </a:r>
            <a:r>
              <a:rPr lang="en-US" dirty="0" err="1"/>
              <a:t>GoogleMap</a:t>
            </a:r>
            <a:r>
              <a:rPr lang="en-US" dirty="0"/>
              <a:t> API </a:t>
            </a:r>
            <a:r>
              <a:rPr lang="th-TH" dirty="0"/>
              <a:t>เป็นเครื่องมือในการแสดงผลแผนที่และชั้นข้อมูล</a:t>
            </a:r>
            <a:r>
              <a:rPr lang="th-TH" dirty="0" err="1"/>
              <a:t>ต่างๆ</a:t>
            </a:r>
            <a:r>
              <a:rPr lang="th-TH" dirty="0"/>
              <a:t> (</a:t>
            </a:r>
            <a:r>
              <a:rPr lang="en-US" dirty="0"/>
              <a:t>Map layer</a:t>
            </a:r>
            <a:r>
              <a:rPr lang="th-TH" dirty="0"/>
              <a:t>) รูปแบบในการเชื่อมต่อข้อมูล </a:t>
            </a:r>
            <a:r>
              <a:rPr lang="en-US" dirty="0"/>
              <a:t>GIS </a:t>
            </a:r>
            <a:r>
              <a:rPr lang="th-TH" dirty="0"/>
              <a:t>จากแหล่งข้อมูล</a:t>
            </a:r>
            <a:r>
              <a:rPr lang="th-TH" dirty="0" err="1"/>
              <a:t>ต่างๆ</a:t>
            </a:r>
            <a:r>
              <a:rPr lang="th-TH" dirty="0"/>
              <a:t> เพื่อให้สามารถนำเสนอข้อมูลที่ต้องการบนแผนที่ของระบบจะต้องอยู่ในรูปแบบมาตรฐานที่ระบบรองรับ ซึ่งระบบถูกออกแบบมาให้สามารถรับมาตรฐานการแลกเปลี่ยนข้อมูล</a:t>
            </a:r>
            <a:r>
              <a:rPr lang="th-TH" dirty="0" err="1"/>
              <a:t>ต่างๆ</a:t>
            </a:r>
            <a:r>
              <a:rPr lang="th-TH" dirty="0"/>
              <a:t> ดังนี้</a:t>
            </a:r>
            <a:endParaRPr lang="en-US" dirty="0"/>
          </a:p>
          <a:p>
            <a:pPr lvl="1"/>
            <a:r>
              <a:rPr lang="th-TH" dirty="0"/>
              <a:t>การนำเข้าข้อมูลตรวจวัดตรงสู่ฐานข้อมูลภายนอกด้วยระบบไฟล์</a:t>
            </a:r>
          </a:p>
          <a:p>
            <a:pPr lvl="1"/>
            <a:r>
              <a:rPr lang="th-TH" dirty="0"/>
              <a:t>การนำเข้าชั้นข้อมูล</a:t>
            </a:r>
            <a:r>
              <a:rPr lang="th-TH" dirty="0" err="1"/>
              <a:t>อื่นๆ</a:t>
            </a:r>
            <a:r>
              <a:rPr lang="th-TH" dirty="0"/>
              <a:t> ที่ </a:t>
            </a:r>
            <a:r>
              <a:rPr lang="en-US" dirty="0"/>
              <a:t>Google Map API </a:t>
            </a:r>
            <a:r>
              <a:rPr lang="th-TH" dirty="0"/>
              <a:t>รองรับ</a:t>
            </a:r>
          </a:p>
          <a:p>
            <a:pPr lvl="2"/>
            <a:r>
              <a:rPr lang="en-US" dirty="0"/>
              <a:t>KML (Keyhole Markup Language) </a:t>
            </a:r>
            <a:endParaRPr lang="th-TH" dirty="0"/>
          </a:p>
          <a:p>
            <a:pPr lvl="2"/>
            <a:r>
              <a:rPr lang="en-US" dirty="0" err="1"/>
              <a:t>GeoJSON</a:t>
            </a:r>
            <a:endParaRPr lang="th-TH" dirty="0"/>
          </a:p>
          <a:p>
            <a:pPr lvl="2"/>
            <a:r>
              <a:rPr lang="en-US" dirty="0"/>
              <a:t>WMS (Web map server)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309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826D-1E81-4761-8056-D366D053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การนำเข้าข้อมูลตรวจวัดตรงสู่ฐานข้อมูลภายนอกด้วยระบบไฟล์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F0EF-44D0-4EDC-92FC-1BA78A7A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</a:t>
            </a:r>
            <a:r>
              <a:rPr lang="th-TH" dirty="0" err="1"/>
              <a:t>ฃ้</a:t>
            </a:r>
            <a:r>
              <a:rPr lang="th-TH" dirty="0"/>
              <a:t>สำหรับนำข้อมูลจากแหล่งข้อมูลภายนอกหรือโครงการอื่นเข้าสู่ระบบ ข้อมูลจากแหล่งอื่นและข้อมูลตรวจวัดที่ถูกบันทึกโดย </a:t>
            </a:r>
            <a:r>
              <a:rPr lang="en-US" dirty="0"/>
              <a:t>Data Logger / Recorder </a:t>
            </a:r>
            <a:r>
              <a:rPr lang="th-TH" dirty="0"/>
              <a:t>จากจุดตรวจวัดส่วนใหญ่สามารถทำให้อยู่ในรูปแบบไฟล์ข้อมูล </a:t>
            </a:r>
            <a:r>
              <a:rPr lang="en-US" dirty="0"/>
              <a:t>CSV (Comma </a:t>
            </a:r>
            <a:r>
              <a:rPr lang="en-US" dirty="0" err="1"/>
              <a:t>seperation</a:t>
            </a:r>
            <a:r>
              <a:rPr lang="en-US" dirty="0"/>
              <a:t> level) </a:t>
            </a:r>
            <a:r>
              <a:rPr lang="th-TH" dirty="0"/>
              <a:t>ระบบได้เตรียมมาตรฐานการนำเข้าข้อมูลดังกล่าวโดยมีรูปแบบโครงสร้างไฟล์</a:t>
            </a:r>
            <a:r>
              <a:rPr lang="th-TH" dirty="0" err="1"/>
              <a:t>ต่างๆ</a:t>
            </a:r>
            <a:r>
              <a:rPr lang="th-TH" dirty="0"/>
              <a:t> ดังนี้</a:t>
            </a:r>
            <a:endParaRPr lang="en-US" dirty="0"/>
          </a:p>
          <a:p>
            <a:r>
              <a:rPr lang="th-TH" dirty="0"/>
              <a:t>ข้อมูลนำเข้าทั้งหมดจะอยู่ในโฟลเดอร์ข้อมูลที่ระบบตั้งค่าไว้ ตัวอย่างเช่น </a:t>
            </a:r>
            <a:r>
              <a:rPr lang="en-US" dirty="0"/>
              <a:t>ftp </a:t>
            </a:r>
            <a:r>
              <a:rPr lang="th-TH" dirty="0"/>
              <a:t>ดังภาพ โฟลเดอร์ในนี้จะเก็บข้อมูลจากแหล่ง</a:t>
            </a:r>
            <a:r>
              <a:rPr lang="th-TH" dirty="0" err="1"/>
              <a:t>ต่างๆ</a:t>
            </a:r>
            <a:r>
              <a:rPr lang="th-TH" dirty="0"/>
              <a:t> เป็นรายสถานี เพื่อความง่ายต่อการตรวจสอบควรใช้รหัสสถานีเป็นชื่อของโฟลเดอร์ ตามตัวอย่างได้แก่ </a:t>
            </a:r>
            <a:r>
              <a:rPr lang="en-US" dirty="0"/>
              <a:t>rid001, rid002, rid003, tmd001 </a:t>
            </a:r>
            <a:r>
              <a:rPr lang="th-TH" dirty="0"/>
              <a:t>และ </a:t>
            </a:r>
            <a:r>
              <a:rPr lang="en-US" dirty="0"/>
              <a:t>tmd002 </a:t>
            </a:r>
            <a:r>
              <a:rPr lang="th-TH" dirty="0"/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109965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67F4-17B2-476D-A7D3-86802B75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การนำเข้าข้อมูลตรวจวัดตรงสู่ฐานข้อมูลภายนอกด้วยระบบไฟล์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B9878-4E30-4DC6-B2F2-794BBEAA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ตัวอย่างภาพโฟลเดอร์ข้อมูล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A12DE-1969-4176-892C-B53F0624C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019" y="2309495"/>
            <a:ext cx="7380605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9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2197E-AC7E-4130-9CC1-1D060921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การนำเข้าข้อมูลตรวจวัดตรงสู่ฐานข้อมูลภายนอกด้วยระบบไฟล์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3FA8-FD58-4B43-BFC1-E1DA8A68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ภายในโฟลเดอร์สถานีจะเก็บข้อมูลนำเข้าและไฟล์ชื่อ </a:t>
            </a:r>
            <a:r>
              <a:rPr lang="en-US" dirty="0" err="1"/>
              <a:t>meta.json</a:t>
            </a:r>
            <a:r>
              <a:rPr lang="en-US" dirty="0"/>
              <a:t> </a:t>
            </a:r>
            <a:r>
              <a:rPr lang="th-TH" dirty="0"/>
              <a:t>ซึ่งไฟล์นี้จะเก็บข้อมูลตั้งค่าของสถานี</a:t>
            </a:r>
            <a:r>
              <a:rPr lang="th-TH" dirty="0" err="1"/>
              <a:t>นั้นๆ</a:t>
            </a:r>
            <a:r>
              <a:rPr lang="th-TH" dirty="0"/>
              <a:t> ซึ่งระบบนำเข้าข้อมูลจะอ่านการตั้งค่าของสถานีจากไฟล์นี้ ข้อมูลที่เก็บในไฟล์นี้ได้แก่ ชื่อสถานี รหัส ตำแหน่งพิกัด ประเภทการตรวจวัด และประเภทไฟล์ข้อมูล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6E429-A1D0-4E23-B5C9-3E6F44B27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2369" y="3183889"/>
            <a:ext cx="8742471" cy="20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6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940854-33C8-4057-8836-E8729A1BE752}"/>
              </a:ext>
            </a:extLst>
          </p:cNvPr>
          <p:cNvSpPr/>
          <p:nvPr/>
        </p:nvSpPr>
        <p:spPr>
          <a:xfrm>
            <a:off x="5129349" y="1428206"/>
            <a:ext cx="3048735" cy="52948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38CCC-7266-40F7-BCA6-6972641C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+mn-cs"/>
              </a:rPr>
              <a:t>การประมวลผลของข้อมูลในระบบ </a:t>
            </a:r>
            <a:r>
              <a:rPr lang="en-US" b="1" dirty="0">
                <a:latin typeface="TH SarabunPSK" panose="020B0500040200020003" pitchFamily="34" charset="-34"/>
                <a:cs typeface="+mn-cs"/>
              </a:rPr>
              <a:t>(Data flow)</a:t>
            </a:r>
            <a:endParaRPr lang="th-TH" b="1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3429BDEC-8A83-442B-AFA8-5E65EF13CD8B}"/>
              </a:ext>
            </a:extLst>
          </p:cNvPr>
          <p:cNvSpPr/>
          <p:nvPr/>
        </p:nvSpPr>
        <p:spPr>
          <a:xfrm>
            <a:off x="2409093" y="1550925"/>
            <a:ext cx="1397976" cy="10550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DB</a:t>
            </a:r>
            <a:br>
              <a:rPr lang="th-TH" b="1" dirty="0">
                <a:latin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</a:rPr>
              <a:t>พสุธารา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923F6841-6DFA-4B17-8E1D-6F33716EEA16}"/>
              </a:ext>
            </a:extLst>
          </p:cNvPr>
          <p:cNvSpPr/>
          <p:nvPr/>
        </p:nvSpPr>
        <p:spPr>
          <a:xfrm>
            <a:off x="5983167" y="4367566"/>
            <a:ext cx="1397976" cy="1055077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DB </a:t>
            </a:r>
            <a:r>
              <a:rPr lang="th-TH" b="1" dirty="0">
                <a:latin typeface="TH SarabunPSK" panose="020B0500040200020003" pitchFamily="34" charset="-34"/>
              </a:rPr>
              <a:t>ระบบ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969CC-39D5-4821-843C-6827CE05607E}"/>
              </a:ext>
            </a:extLst>
          </p:cNvPr>
          <p:cNvSpPr/>
          <p:nvPr/>
        </p:nvSpPr>
        <p:spPr>
          <a:xfrm>
            <a:off x="3266342" y="3059722"/>
            <a:ext cx="1661745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Web service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103858-93BA-4C33-972D-F6A3657388B0}"/>
              </a:ext>
            </a:extLst>
          </p:cNvPr>
          <p:cNvSpPr/>
          <p:nvPr/>
        </p:nvSpPr>
        <p:spPr>
          <a:xfrm>
            <a:off x="3266342" y="3873009"/>
            <a:ext cx="1661745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Data file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D7F6A-C2C2-4B6F-9D5D-3E6A9CEA49AA}"/>
              </a:ext>
            </a:extLst>
          </p:cNvPr>
          <p:cNvSpPr/>
          <p:nvPr/>
        </p:nvSpPr>
        <p:spPr>
          <a:xfrm>
            <a:off x="3266342" y="4686296"/>
            <a:ext cx="1661745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Pictures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98B3D-79E0-4328-9996-C02C4ABE68F7}"/>
              </a:ext>
            </a:extLst>
          </p:cNvPr>
          <p:cNvSpPr/>
          <p:nvPr/>
        </p:nvSpPr>
        <p:spPr>
          <a:xfrm>
            <a:off x="663815" y="3059722"/>
            <a:ext cx="1591407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หน่วยงานอื่น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186FE-5796-4835-A617-049B77505C56}"/>
              </a:ext>
            </a:extLst>
          </p:cNvPr>
          <p:cNvSpPr/>
          <p:nvPr/>
        </p:nvSpPr>
        <p:spPr>
          <a:xfrm>
            <a:off x="663815" y="3873008"/>
            <a:ext cx="1591407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ระบบงานอื่น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BD6A4-DC32-40D1-A00E-B8DECA6CCE83}"/>
              </a:ext>
            </a:extLst>
          </p:cNvPr>
          <p:cNvSpPr/>
          <p:nvPr/>
        </p:nvSpPr>
        <p:spPr>
          <a:xfrm>
            <a:off x="663814" y="4686294"/>
            <a:ext cx="1591407" cy="165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แบบจำลอง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2B0E8-DD36-4066-B1A7-22867D2C672F}"/>
              </a:ext>
            </a:extLst>
          </p:cNvPr>
          <p:cNvSpPr/>
          <p:nvPr/>
        </p:nvSpPr>
        <p:spPr>
          <a:xfrm>
            <a:off x="5840228" y="1956280"/>
            <a:ext cx="1712363" cy="19167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Data Importer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2E942F-955F-4FD7-91E2-C2436C75D2CE}"/>
              </a:ext>
            </a:extLst>
          </p:cNvPr>
          <p:cNvSpPr/>
          <p:nvPr/>
        </p:nvSpPr>
        <p:spPr>
          <a:xfrm>
            <a:off x="2511733" y="3147644"/>
            <a:ext cx="494559" cy="21189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0AF8A4D-A593-418D-B67F-3A887FCBFA34}"/>
              </a:ext>
            </a:extLst>
          </p:cNvPr>
          <p:cNvSpPr/>
          <p:nvPr/>
        </p:nvSpPr>
        <p:spPr>
          <a:xfrm>
            <a:off x="5266595" y="3147644"/>
            <a:ext cx="334107" cy="121992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86CF6994-A86F-42C6-BCCA-9103825CC4D0}"/>
              </a:ext>
            </a:extLst>
          </p:cNvPr>
          <p:cNvSpPr/>
          <p:nvPr/>
        </p:nvSpPr>
        <p:spPr>
          <a:xfrm flipV="1">
            <a:off x="6334859" y="3985105"/>
            <a:ext cx="694593" cy="34729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091030C-BA85-4D0F-AB80-2DBB5AC8B379}"/>
              </a:ext>
            </a:extLst>
          </p:cNvPr>
          <p:cNvSpPr/>
          <p:nvPr/>
        </p:nvSpPr>
        <p:spPr>
          <a:xfrm>
            <a:off x="4202726" y="1956280"/>
            <a:ext cx="1397976" cy="5319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B7421E1-9560-4625-BB93-8F76E83A2D68}"/>
              </a:ext>
            </a:extLst>
          </p:cNvPr>
          <p:cNvSpPr/>
          <p:nvPr/>
        </p:nvSpPr>
        <p:spPr>
          <a:xfrm>
            <a:off x="7453677" y="4651119"/>
            <a:ext cx="334107" cy="6154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Graphic 23" descr="Users">
            <a:extLst>
              <a:ext uri="{FF2B5EF4-FFF2-40B4-BE49-F238E27FC236}">
                <a16:creationId xmlns:a16="http://schemas.microsoft.com/office/drawing/2014/main" id="{429D4C3C-5187-4497-BE16-BA32F2ED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0318" y="2431065"/>
            <a:ext cx="914400" cy="914400"/>
          </a:xfrm>
          <a:prstGeom prst="rect">
            <a:avLst/>
          </a:prstGeom>
        </p:spPr>
      </p:pic>
      <p:pic>
        <p:nvPicPr>
          <p:cNvPr id="26" name="Graphic 25" descr="Laptop">
            <a:extLst>
              <a:ext uri="{FF2B5EF4-FFF2-40B4-BE49-F238E27FC236}">
                <a16:creationId xmlns:a16="http://schemas.microsoft.com/office/drawing/2014/main" id="{8F009C76-3244-4E33-A874-938A56BF5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5708" y="2888265"/>
            <a:ext cx="914400" cy="914400"/>
          </a:xfrm>
          <a:prstGeom prst="rect">
            <a:avLst/>
          </a:prstGeom>
        </p:spPr>
      </p:pic>
      <p:pic>
        <p:nvPicPr>
          <p:cNvPr id="28" name="Graphic 27" descr="Monitor">
            <a:extLst>
              <a:ext uri="{FF2B5EF4-FFF2-40B4-BE49-F238E27FC236}">
                <a16:creationId xmlns:a16="http://schemas.microsoft.com/office/drawing/2014/main" id="{6D284AB9-1A55-4041-9B3B-360695D3C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5708" y="1973865"/>
            <a:ext cx="914400" cy="914400"/>
          </a:xfrm>
          <a:prstGeom prst="rect">
            <a:avLst/>
          </a:prstGeom>
        </p:spPr>
      </p:pic>
      <p:pic>
        <p:nvPicPr>
          <p:cNvPr id="29" name="Graphic 28" descr="Users">
            <a:extLst>
              <a:ext uri="{FF2B5EF4-FFF2-40B4-BE49-F238E27FC236}">
                <a16:creationId xmlns:a16="http://schemas.microsoft.com/office/drawing/2014/main" id="{C4406055-4E6F-43F9-A725-FDEFA8D4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0318" y="3268531"/>
            <a:ext cx="914400" cy="914400"/>
          </a:xfrm>
          <a:prstGeom prst="rect">
            <a:avLst/>
          </a:prstGeom>
        </p:spPr>
      </p:pic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5E3611-CF19-4710-BCEF-6D8AC29C71E8}"/>
              </a:ext>
            </a:extLst>
          </p:cNvPr>
          <p:cNvCxnSpPr>
            <a:endCxn id="28" idx="1"/>
          </p:cNvCxnSpPr>
          <p:nvPr/>
        </p:nvCxnSpPr>
        <p:spPr>
          <a:xfrm rot="5400000" flipH="1" flipV="1">
            <a:off x="7837216" y="3157560"/>
            <a:ext cx="2074986" cy="621997"/>
          </a:xfrm>
          <a:prstGeom prst="bentConnector2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8A32365-EE61-4F6B-BB5F-0C07F374AE5E}"/>
              </a:ext>
            </a:extLst>
          </p:cNvPr>
          <p:cNvCxnSpPr>
            <a:cxnSpLocks/>
            <a:endCxn id="26" idx="1"/>
          </p:cNvCxnSpPr>
          <p:nvPr/>
        </p:nvCxnSpPr>
        <p:spPr>
          <a:xfrm rot="5400000" flipH="1" flipV="1">
            <a:off x="8295033" y="3610981"/>
            <a:ext cx="1156190" cy="625159"/>
          </a:xfrm>
          <a:prstGeom prst="bentConnector2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DEAA5E2-BB01-4F78-B746-BDE9F7D1FA54}"/>
              </a:ext>
            </a:extLst>
          </p:cNvPr>
          <p:cNvSpPr/>
          <p:nvPr/>
        </p:nvSpPr>
        <p:spPr>
          <a:xfrm>
            <a:off x="5840228" y="5846875"/>
            <a:ext cx="1725551" cy="8089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</a:rPr>
              <a:t>Data Exporter</a:t>
            </a:r>
            <a:endParaRPr lang="th-TH" b="1" dirty="0">
              <a:latin typeface="TH SarabunPSK" panose="020B0500040200020003" pitchFamily="34" charset="-34"/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40BF9C80-1FE9-41A6-84DF-A7F17DC782DF}"/>
              </a:ext>
            </a:extLst>
          </p:cNvPr>
          <p:cNvSpPr/>
          <p:nvPr/>
        </p:nvSpPr>
        <p:spPr>
          <a:xfrm flipV="1">
            <a:off x="6357935" y="5464414"/>
            <a:ext cx="694593" cy="34729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CB7245C-FD8C-4009-9AA4-8C9E762679BD}"/>
              </a:ext>
            </a:extLst>
          </p:cNvPr>
          <p:cNvSpPr/>
          <p:nvPr/>
        </p:nvSpPr>
        <p:spPr>
          <a:xfrm flipH="1">
            <a:off x="2551966" y="5806390"/>
            <a:ext cx="3048735" cy="5319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EE6C4-E6DD-4024-AA13-17129FEB0E5E}"/>
              </a:ext>
            </a:extLst>
          </p:cNvPr>
          <p:cNvSpPr/>
          <p:nvPr/>
        </p:nvSpPr>
        <p:spPr>
          <a:xfrm>
            <a:off x="7860318" y="4484073"/>
            <a:ext cx="1661745" cy="8968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</a:rPr>
              <a:t>เว็บแสดงผล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3D5311-84E2-4DA2-BF94-225B7B8D2992}"/>
              </a:ext>
            </a:extLst>
          </p:cNvPr>
          <p:cNvSpPr txBox="1"/>
          <p:nvPr/>
        </p:nvSpPr>
        <p:spPr>
          <a:xfrm>
            <a:off x="7257954" y="1394413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ระบบ</a:t>
            </a:r>
          </a:p>
        </p:txBody>
      </p:sp>
    </p:spTree>
    <p:extLst>
      <p:ext uri="{BB962C8B-B14F-4D97-AF65-F5344CB8AC3E}">
        <p14:creationId xmlns:p14="http://schemas.microsoft.com/office/powerpoint/2010/main" val="706689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E789-2F5C-4581-ADF4-1468198F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การนำเข้าข้อมูลตรวจวัดตรงสู่ฐานข้อมูลภายนอกด้วยระบบไฟล์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4C73-37DF-40A1-A538-488521725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9125" cy="4351338"/>
          </a:xfrm>
        </p:spPr>
        <p:txBody>
          <a:bodyPr/>
          <a:lstStyle/>
          <a:p>
            <a:r>
              <a:rPr lang="th-TH" dirty="0"/>
              <a:t>ตัวอย่างไฟล์ </a:t>
            </a:r>
            <a:r>
              <a:rPr lang="en-US" dirty="0" err="1"/>
              <a:t>meta.json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A1C0A-5DD2-4035-8B3F-CB1E645E08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7755" y="2270760"/>
            <a:ext cx="4270838" cy="197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650AE-7E79-4DB3-96C5-392F7F0B3D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36970" y="2270760"/>
            <a:ext cx="4518660" cy="15697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7AB668-87C3-44E4-A0BC-D66DF30C05C7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429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ตัวอย่างไฟล์ข้อมูล </a:t>
            </a:r>
            <a:r>
              <a:rPr lang="en-US" dirty="0"/>
              <a:t>20180220.csv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133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E363-4BAF-4D8D-95A5-C76E373D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การนำเข้าข้อมูลตรวจวัดตรงสู่ฐานข้อมูลภายนอกด้วยระบบไฟล์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5859-B26D-430B-A823-3582F0072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โปรแกรมนำเข้าข้อมูล (</a:t>
            </a:r>
            <a:r>
              <a:rPr lang="en-US" dirty="0"/>
              <a:t>Importer</a:t>
            </a:r>
            <a:r>
              <a:rPr lang="th-TH" dirty="0"/>
              <a:t>) จะอ่านข้อมูลจากไฟล์ และบันทึกข้อมูลลงตาราง </a:t>
            </a:r>
            <a:r>
              <a:rPr lang="en-US" dirty="0" err="1"/>
              <a:t>ext_data</a:t>
            </a:r>
            <a:r>
              <a:rPr lang="en-US" dirty="0"/>
              <a:t> </a:t>
            </a:r>
            <a:r>
              <a:rPr lang="th-TH" dirty="0"/>
              <a:t>จากนั้นเว็บจะนำข้อมูลดังกล่าวไปนำเสนอบนแผนที่ตามพิกัดข้อมูลสถานี</a:t>
            </a:r>
            <a:r>
              <a:rPr lang="th-TH" dirty="0" err="1"/>
              <a:t>ต่างๆ</a:t>
            </a:r>
            <a:r>
              <a:rPr lang="th-TH" dirty="0"/>
              <a:t> และประเภทข้อมูล ดังตัวอย่าง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FB64B-C271-469B-8427-C54165F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97080"/>
            <a:ext cx="6818170" cy="37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0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560D-3B1C-40D8-8256-4A0B1046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แสดงผลชั้นข้อมูลแบบ</a:t>
            </a:r>
            <a:r>
              <a:rPr lang="th-TH" dirty="0" err="1"/>
              <a:t>อื่นๆ</a:t>
            </a:r>
            <a:r>
              <a:rPr lang="th-TH" dirty="0"/>
              <a:t> ที่ </a:t>
            </a:r>
            <a:r>
              <a:rPr lang="en-US" dirty="0"/>
              <a:t>Google Map </a:t>
            </a:r>
            <a:r>
              <a:rPr lang="th-TH" dirty="0"/>
              <a:t>รองรับ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1651-9320-4D5A-B135-F521EA08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10515600" cy="4351338"/>
          </a:xfrm>
        </p:spPr>
        <p:txBody>
          <a:bodyPr/>
          <a:lstStyle/>
          <a:p>
            <a:r>
              <a:rPr lang="en-US" dirty="0"/>
              <a:t>KML (Keyhole Markup Language) </a:t>
            </a:r>
            <a:r>
              <a:rPr lang="th-TH" dirty="0"/>
              <a:t>เป็นประเภทไฟล์ข้อมูลที่ใช้งานใน </a:t>
            </a:r>
            <a:r>
              <a:rPr lang="en-US" dirty="0"/>
              <a:t>Earth browser </a:t>
            </a:r>
            <a:r>
              <a:rPr lang="th-TH" dirty="0"/>
              <a:t>เช่น </a:t>
            </a:r>
            <a:r>
              <a:rPr lang="en-US" dirty="0"/>
              <a:t>Google Earth </a:t>
            </a:r>
            <a:r>
              <a:rPr lang="th-TH" dirty="0"/>
              <a:t>ที่ทางหน่วยงาน </a:t>
            </a:r>
            <a:r>
              <a:rPr lang="en-US" dirty="0"/>
              <a:t>Open Geospatial Consortium, Inc. (OGC) </a:t>
            </a:r>
            <a:r>
              <a:rPr lang="th-TH" dirty="0"/>
              <a:t>เป็นหน่วยงานที่คอยดูแลมาตรฐาน</a:t>
            </a:r>
            <a:r>
              <a:rPr lang="th-TH" dirty="0" err="1"/>
              <a:t>ต่างๆ</a:t>
            </a:r>
            <a:r>
              <a:rPr lang="th-TH" dirty="0"/>
              <a:t> ที่เกี่ยวข้องกับข้อมูล </a:t>
            </a:r>
            <a:r>
              <a:rPr lang="en-US" dirty="0"/>
              <a:t>GIS </a:t>
            </a:r>
            <a:r>
              <a:rPr lang="th-TH" dirty="0"/>
              <a:t>ระบบสามารถรองรับไฟล์ข้อมูล </a:t>
            </a:r>
            <a:r>
              <a:rPr lang="en-US" dirty="0"/>
              <a:t>KML </a:t>
            </a:r>
            <a:r>
              <a:rPr lang="th-TH" dirty="0"/>
              <a:t>โดยตรงหรือไฟล์ </a:t>
            </a:r>
            <a:r>
              <a:rPr lang="en-US" dirty="0"/>
              <a:t>KMZ </a:t>
            </a:r>
            <a:r>
              <a:rPr lang="th-TH" dirty="0"/>
              <a:t>ซึ่งเป็นไฟล์ </a:t>
            </a:r>
            <a:r>
              <a:rPr lang="en-US" dirty="0"/>
              <a:t>KML </a:t>
            </a:r>
            <a:r>
              <a:rPr lang="th-TH" dirty="0"/>
              <a:t>ที่ถูกบีบอัดให้มีขนาดเล็ก</a:t>
            </a:r>
          </a:p>
          <a:p>
            <a:r>
              <a:rPr lang="en-US" dirty="0" err="1"/>
              <a:t>GeoJSON</a:t>
            </a:r>
            <a:r>
              <a:rPr lang="en-US" dirty="0"/>
              <a:t> </a:t>
            </a:r>
            <a:r>
              <a:rPr lang="th-TH" dirty="0"/>
              <a:t>เป็นรูปแบบไฟล์ข้อมูลเชิงภูมิศาสตร์ (</a:t>
            </a:r>
            <a:r>
              <a:rPr lang="en-US" dirty="0"/>
              <a:t>Geographic data structure</a:t>
            </a:r>
            <a:r>
              <a:rPr lang="th-TH" dirty="0"/>
              <a:t>) ที่ถูกกำหนดมาตรฐานโดย </a:t>
            </a:r>
            <a:r>
              <a:rPr lang="en-US" dirty="0"/>
              <a:t>Internet Engineering Task Force (IETF) </a:t>
            </a:r>
            <a:r>
              <a:rPr lang="th-TH" dirty="0"/>
              <a:t>ร่วมกับกลุ่มผู้คิดค้นใช้งานรูปแบบไฟล์ข้อมูลนี้ และประกาศเป็นมาตรฐาน </a:t>
            </a:r>
            <a:r>
              <a:rPr lang="en-US" dirty="0"/>
              <a:t>RFC 7946 </a:t>
            </a:r>
            <a:r>
              <a:rPr lang="th-TH" dirty="0"/>
              <a:t>ในปี ค.ศ. 2016 ตัวอย่างไฟล์ </a:t>
            </a:r>
            <a:r>
              <a:rPr lang="en-US" dirty="0" err="1"/>
              <a:t>GeoJSON</a:t>
            </a:r>
            <a:endParaRPr lang="en-US" dirty="0"/>
          </a:p>
          <a:p>
            <a:r>
              <a:rPr lang="th-TH" dirty="0"/>
              <a:t>ข้อมูลแผนที่จาก </a:t>
            </a:r>
            <a:r>
              <a:rPr lang="en-US" dirty="0"/>
              <a:t>WMS (Web map server) WMS </a:t>
            </a:r>
            <a:r>
              <a:rPr lang="th-TH" dirty="0"/>
              <a:t>ของหน่วยงาน</a:t>
            </a:r>
            <a:r>
              <a:rPr lang="th-TH" dirty="0" err="1"/>
              <a:t>ต่างๆ</a:t>
            </a:r>
            <a:r>
              <a:rPr lang="th-TH" dirty="0"/>
              <a:t> ที่ให้บริการข้อมูลแผนที่สามารถนำเข้ามาแสดงผลในระบบได้ ตามมาตรฐานการเรียกข้อมูล </a:t>
            </a:r>
            <a:r>
              <a:rPr lang="en-US" dirty="0"/>
              <a:t>WMS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7425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754-4EC2-45DA-878E-31C43B31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แสดงผลชั้นข้อมูลแบบอื่นๆ ที่ </a:t>
            </a:r>
            <a:r>
              <a:rPr lang="en-US"/>
              <a:t>Google Map </a:t>
            </a:r>
            <a:r>
              <a:rPr lang="th-TH"/>
              <a:t>รองรับ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DF5A-F018-40A1-B203-123C66C9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7903" cy="4351338"/>
          </a:xfrm>
        </p:spPr>
        <p:txBody>
          <a:bodyPr/>
          <a:lstStyle/>
          <a:p>
            <a:r>
              <a:rPr lang="th-TH" dirty="0"/>
              <a:t>ตัวอย่าง </a:t>
            </a:r>
            <a:r>
              <a:rPr lang="en-US" dirty="0"/>
              <a:t>KML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34E2E-EDC3-41A0-ADB4-F77B81724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4404" y="2326743"/>
            <a:ext cx="3543300" cy="1783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F7FE7-0A2C-43CA-B89C-02AD1707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26743"/>
            <a:ext cx="6005080" cy="18213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B03635-4FAD-4194-BFEC-E8C6B16BBC25}"/>
              </a:ext>
            </a:extLst>
          </p:cNvPr>
          <p:cNvSpPr txBox="1">
            <a:spLocks/>
          </p:cNvSpPr>
          <p:nvPr/>
        </p:nvSpPr>
        <p:spPr>
          <a:xfrm>
            <a:off x="7115175" y="1825625"/>
            <a:ext cx="4447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ตัวอย่าง</a:t>
            </a:r>
            <a:r>
              <a:rPr lang="en-US" dirty="0"/>
              <a:t> </a:t>
            </a:r>
            <a:r>
              <a:rPr lang="en-US" dirty="0" err="1"/>
              <a:t>GeoJSON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8129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754-4EC2-45DA-878E-31C43B31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แสดงผลชั้นข้อมูลแบบอื่นๆ ที่ </a:t>
            </a:r>
            <a:r>
              <a:rPr lang="en-US"/>
              <a:t>Google Map </a:t>
            </a:r>
            <a:r>
              <a:rPr lang="th-TH"/>
              <a:t>รองรับ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DF5A-F018-40A1-B203-123C66C9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จากเมนูระบบด้านบนหน้าเว็บ กดเข้าใช้งาน </a:t>
            </a:r>
            <a:br>
              <a:rPr lang="th-TH" dirty="0"/>
            </a:br>
            <a:r>
              <a:rPr lang="th-TH" dirty="0"/>
              <a:t>จัดการระบบ </a:t>
            </a:r>
            <a:r>
              <a:rPr lang="en-US" dirty="0"/>
              <a:t>&gt;</a:t>
            </a:r>
            <a:r>
              <a:rPr lang="th-TH" dirty="0"/>
              <a:t> ชั้นข้อมูลแผนที่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3475C-C1FA-4D40-AE01-132E4531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96" y="1825625"/>
            <a:ext cx="3863675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3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754-4EC2-45DA-878E-31C43B31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แสดงผลชั้นข้อมูลแบบอื่นๆ ที่ </a:t>
            </a:r>
            <a:r>
              <a:rPr lang="en-US"/>
              <a:t>Google Map </a:t>
            </a:r>
            <a:r>
              <a:rPr lang="th-TH"/>
              <a:t>รองรับ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DF5A-F018-40A1-B203-123C66C9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ผู้ดูแลสามารถเพิ่ม ลด แก้ไขชั้นข้อมูลแผนที่ที่แสดงในหน้าแผนที่ของเว็บได้จากส่วนจัดการนี้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9B1BE-3EDD-43E3-86D1-E1F163A6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2507617"/>
            <a:ext cx="9510584" cy="3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1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754-4EC2-45DA-878E-31C43B31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แสดงผลชั้นข้อมูลแบบอื่นๆ ที่ </a:t>
            </a:r>
            <a:r>
              <a:rPr lang="en-US"/>
              <a:t>Google Map </a:t>
            </a:r>
            <a:r>
              <a:rPr lang="th-TH"/>
              <a:t>รองรับ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DF5A-F018-40A1-B203-123C66C9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ตัวอย่างหน้าเพิ่มชั้นข้อมูลใหม่ ประเภทจะเป็นตัวบอกชนิดข้อมูลที่ระบบรองรับ แหล่งข้อมูลจะเป็น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th-TH" dirty="0"/>
              <a:t>ที่สามารถเรียกใช้ข้อมูลนั้นได้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80C69-CAF0-4721-B720-BFBB6A42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689055"/>
            <a:ext cx="8553450" cy="3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0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0754-4EC2-45DA-878E-31C43B31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แสดงผลชั้นข้อมูลแบบอื่นๆ ที่ </a:t>
            </a:r>
            <a:r>
              <a:rPr lang="en-US"/>
              <a:t>Google Map </a:t>
            </a:r>
            <a:r>
              <a:rPr lang="th-TH"/>
              <a:t>รองรับ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989F6E-FFD4-4211-A060-435F9F45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th-TH" dirty="0"/>
              <a:t>ชั้นข้อมูลที่บันทึกไว้จะเป็นแสดงเป็นตัวเลือกในหน้าเว็บ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23FF9-F5F2-49AF-B38A-2DF05B5F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83" y="2438399"/>
            <a:ext cx="8566833" cy="39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72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1243-CAC2-454E-B976-BCA00D92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การสำรองข้อมูลในระบบฐานข้อมูล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7E4F-892D-4A0D-A414-D3B1969CD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ระบบมีการสำรองข้อมูลแบบอัตโนมัติ โดยใช้ </a:t>
            </a:r>
            <a:r>
              <a:rPr lang="en-US" dirty="0"/>
              <a:t>Maintenance Plan </a:t>
            </a:r>
            <a:r>
              <a:rPr lang="th-TH" dirty="0"/>
              <a:t>ของ </a:t>
            </a:r>
            <a:r>
              <a:rPr lang="en-US" dirty="0"/>
              <a:t>SQL Server</a:t>
            </a:r>
          </a:p>
          <a:p>
            <a:r>
              <a:rPr lang="th-TH" dirty="0"/>
              <a:t>การสำรองข้อมูลมีการทำงาน 2 แบบ คือ</a:t>
            </a:r>
          </a:p>
          <a:p>
            <a:pPr lvl="1"/>
            <a:r>
              <a:rPr lang="th-TH" dirty="0"/>
              <a:t>สำรองแบบ </a:t>
            </a:r>
            <a:r>
              <a:rPr lang="en-US" dirty="0"/>
              <a:t>Full backup </a:t>
            </a:r>
            <a:r>
              <a:rPr lang="th-TH" dirty="0"/>
              <a:t>ทำงานทุกวันอาทิตย์ ตอน 01.00 น.</a:t>
            </a:r>
          </a:p>
          <a:p>
            <a:pPr lvl="1"/>
            <a:r>
              <a:rPr lang="th-TH" dirty="0"/>
              <a:t>สำรองแบบ </a:t>
            </a:r>
            <a:r>
              <a:rPr lang="en-US" dirty="0"/>
              <a:t>Differential backup</a:t>
            </a:r>
            <a:r>
              <a:rPr lang="th-TH" dirty="0"/>
              <a:t> ทำงานทุกวันเวลา 22.00 น.</a:t>
            </a:r>
          </a:p>
          <a:p>
            <a:pPr lvl="1"/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C1E66-2C8E-4733-BB57-2996DB39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491" y="2351422"/>
            <a:ext cx="3126233" cy="41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3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A0ED-1060-43F1-8CEB-41773345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การกู้คืนข้อมูลจากข้อมูลที่สำรองไว้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E188-9AA8-4155-914E-F36FBA2E7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จากเครื่องมือ </a:t>
            </a:r>
            <a:r>
              <a:rPr lang="en-US" dirty="0"/>
              <a:t>SQL Server - Management Studio </a:t>
            </a:r>
            <a:r>
              <a:rPr lang="th-TH" dirty="0"/>
              <a:t>เลือกเมนูดังภาพ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082C3-24C9-4733-99F2-EE06FD57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03" y="2351390"/>
            <a:ext cx="9372972" cy="41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1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B389-5E3E-44F8-8B2B-D7FF9A28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7A9CF-464F-4ADB-A604-D80BAE821104}"/>
              </a:ext>
            </a:extLst>
          </p:cNvPr>
          <p:cNvSpPr/>
          <p:nvPr/>
        </p:nvSpPr>
        <p:spPr>
          <a:xfrm>
            <a:off x="984738" y="5284177"/>
            <a:ext cx="3810000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 Server</a:t>
            </a:r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B543C-08BE-4F8E-80C7-80D076F0E9E2}"/>
              </a:ext>
            </a:extLst>
          </p:cNvPr>
          <p:cNvSpPr/>
          <p:nvPr/>
        </p:nvSpPr>
        <p:spPr>
          <a:xfrm>
            <a:off x="4812322" y="5284177"/>
            <a:ext cx="3810000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/ Picture Files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9F443-D906-421D-BB1E-095DD6951E11}"/>
              </a:ext>
            </a:extLst>
          </p:cNvPr>
          <p:cNvSpPr/>
          <p:nvPr/>
        </p:nvSpPr>
        <p:spPr>
          <a:xfrm>
            <a:off x="984737" y="4510454"/>
            <a:ext cx="5503985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services API</a:t>
            </a:r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FA02A-7F00-41B0-902E-1E8DD152D936}"/>
              </a:ext>
            </a:extLst>
          </p:cNvPr>
          <p:cNvSpPr/>
          <p:nvPr/>
        </p:nvSpPr>
        <p:spPr>
          <a:xfrm>
            <a:off x="984736" y="3736731"/>
            <a:ext cx="7637586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pages</a:t>
            </a:r>
            <a:endParaRPr lang="th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985EF-F7B6-4560-8C3D-5CA45F17D4CF}"/>
              </a:ext>
            </a:extLst>
          </p:cNvPr>
          <p:cNvSpPr/>
          <p:nvPr/>
        </p:nvSpPr>
        <p:spPr>
          <a:xfrm>
            <a:off x="6506306" y="4510455"/>
            <a:ext cx="2116016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 access</a:t>
            </a:r>
            <a:endParaRPr lang="th-TH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10D1C61-5DB4-4E9B-AAB3-C8728775460D}"/>
              </a:ext>
            </a:extLst>
          </p:cNvPr>
          <p:cNvSpPr/>
          <p:nvPr/>
        </p:nvSpPr>
        <p:spPr>
          <a:xfrm>
            <a:off x="8845061" y="1477108"/>
            <a:ext cx="1354015" cy="4563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50FFA-CAD4-48C8-A506-A6512E39E444}"/>
              </a:ext>
            </a:extLst>
          </p:cNvPr>
          <p:cNvSpPr txBox="1"/>
          <p:nvPr/>
        </p:nvSpPr>
        <p:spPr>
          <a:xfrm rot="16200000">
            <a:off x="8582054" y="3638530"/>
            <a:ext cx="184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flow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5FA40-84E0-475A-B0F3-F650622F83B2}"/>
              </a:ext>
            </a:extLst>
          </p:cNvPr>
          <p:cNvSpPr/>
          <p:nvPr/>
        </p:nvSpPr>
        <p:spPr>
          <a:xfrm>
            <a:off x="984737" y="2963007"/>
            <a:ext cx="7637585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Browsers (IE, Edge, Firefox, Chrome, Safari)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D6FEF5-50B0-4D49-8A77-422336E6AB7F}"/>
              </a:ext>
            </a:extLst>
          </p:cNvPr>
          <p:cNvSpPr/>
          <p:nvPr/>
        </p:nvSpPr>
        <p:spPr>
          <a:xfrm>
            <a:off x="984737" y="2189282"/>
            <a:ext cx="2476501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Computers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9880F-3B28-4886-8A64-4B4CE979CF32}"/>
              </a:ext>
            </a:extLst>
          </p:cNvPr>
          <p:cNvSpPr/>
          <p:nvPr/>
        </p:nvSpPr>
        <p:spPr>
          <a:xfrm>
            <a:off x="3490547" y="2189282"/>
            <a:ext cx="2605453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Mobiles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E91E0-25B6-4113-A987-D2A32C32C842}"/>
              </a:ext>
            </a:extLst>
          </p:cNvPr>
          <p:cNvSpPr/>
          <p:nvPr/>
        </p:nvSpPr>
        <p:spPr>
          <a:xfrm>
            <a:off x="6125309" y="2189282"/>
            <a:ext cx="2497013" cy="75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Tablets</a:t>
            </a:r>
            <a:endParaRPr lang="th-TH" dirty="0"/>
          </a:p>
        </p:txBody>
      </p:sp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89ACDB5B-EABD-4FC5-953A-494CC9E3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6689" y="1277991"/>
            <a:ext cx="914400" cy="914400"/>
          </a:xfrm>
          <a:prstGeom prst="rect">
            <a:avLst/>
          </a:prstGeom>
        </p:spPr>
      </p:pic>
      <p:pic>
        <p:nvPicPr>
          <p:cNvPr id="17" name="Graphic 16" descr="Users">
            <a:extLst>
              <a:ext uri="{FF2B5EF4-FFF2-40B4-BE49-F238E27FC236}">
                <a16:creationId xmlns:a16="http://schemas.microsoft.com/office/drawing/2014/main" id="{AE1604AA-7B8F-4A6A-8194-FD4245C6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2492" y="1274882"/>
            <a:ext cx="914400" cy="914400"/>
          </a:xfrm>
          <a:prstGeom prst="rect">
            <a:avLst/>
          </a:prstGeom>
        </p:spPr>
      </p:pic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F24AE962-58BC-4AB0-95EE-E5C3600C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368" y="12314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8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A0ED-1060-43F1-8CEB-41773345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การกู้คืนข้อมูล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E188-9AA8-4155-914E-F36FBA2E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7125" cy="4351338"/>
          </a:xfrm>
        </p:spPr>
        <p:txBody>
          <a:bodyPr/>
          <a:lstStyle/>
          <a:p>
            <a:r>
              <a:rPr lang="th-TH" dirty="0"/>
              <a:t>หน้าต่างกู้คืนจะแสดงการสำรองข้อมูลล่าสุดให้เลือก ถ้าต้องการกู้คืนจากการสำรองล่าสุดให้กดปุ่ม </a:t>
            </a:r>
            <a:r>
              <a:rPr lang="en-US" dirty="0"/>
              <a:t>OK </a:t>
            </a:r>
            <a:endParaRPr lang="th-TH" dirty="0"/>
          </a:p>
          <a:p>
            <a:r>
              <a:rPr lang="th-TH" dirty="0"/>
              <a:t>ผู้ดูแลระบบสามารถเลือกช่วงเวลาที่ต้องการกู้ข้อมูลได้จาก </a:t>
            </a:r>
            <a:r>
              <a:rPr lang="en-US" dirty="0"/>
              <a:t>Timeline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3B2FD-2368-417B-8118-C1AF4150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365125"/>
            <a:ext cx="7372910" cy="63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63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A0ED-1060-43F1-8CEB-41773345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การกู้คืนข้อมูลจากข้อมูลที่สำรองไว้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E188-9AA8-4155-914E-F36FBA2E7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ตัวอย่างหน้าจอการเลือกข้อมูลที่สำรองไว้จากปุ่ม </a:t>
            </a:r>
            <a:r>
              <a:rPr lang="en-US" dirty="0"/>
              <a:t>Timeline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954E7-51D7-4B22-83A6-B649580D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77" y="2293427"/>
            <a:ext cx="6706646" cy="40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4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9151-9E80-4D9B-A6C1-FF90D990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+mn-cs"/>
              </a:rPr>
              <a:t>Software / Framework</a:t>
            </a:r>
            <a:endParaRPr lang="th-TH" b="1" dirty="0">
              <a:latin typeface="TH SarabunPSK" panose="020B0500040200020003" pitchFamily="34" charset="-34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59EAB2-D8FF-4E39-9186-987B0BDC8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469058"/>
              </p:ext>
            </p:extLst>
          </p:nvPr>
        </p:nvGraphicFramePr>
        <p:xfrm>
          <a:off x="838200" y="1324457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31">
                  <a:extLst>
                    <a:ext uri="{9D8B030D-6E8A-4147-A177-3AD203B41FA5}">
                      <a16:colId xmlns:a16="http://schemas.microsoft.com/office/drawing/2014/main" val="195897168"/>
                    </a:ext>
                  </a:extLst>
                </a:gridCol>
                <a:gridCol w="7731369">
                  <a:extLst>
                    <a:ext uri="{9D8B030D-6E8A-4147-A177-3AD203B41FA5}">
                      <a16:colId xmlns:a16="http://schemas.microsoft.com/office/drawing/2014/main" val="2384052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H SarabunPSK" panose="020B0500040200020003" pitchFamily="34" charset="-34"/>
                          <a:cs typeface="+mn-cs"/>
                        </a:rPr>
                        <a:t>Software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+mn-cs"/>
                        </a:rPr>
                        <a:t>รายละเอียด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7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Slime Framework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3.8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php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 framework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ที่มีขนาดเล็ก รองรับการใช้งานที่ต้องการความเร็วในการทำงานและสะดวกในการใช้งาน เนื่องจากถูกออกแบบมาให้มีส่วนการทำงานที่เป็นระเบียบ และเพียงพอในการสร้างส่วนการเชื่อมต่อข้อมูลกับส่วนฐานข้อมูล โดยมีมาตรฐานการเขียนและพัฒนาที่ชัดเจน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Angular 6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JavaScript Framework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ที่ใช้พัฒนาส่วนเชื่อมต่อผู้ใช้งาน (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User interface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) และเป็นที่นิยมอย่างแพร่หลายเนื่องจากมีต้นกำเนิดโดยทีมงานพัฒนาส่วนหนึ่งของ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Google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ถูกออกแบบมาเพื่อให้ใช้งานได้ง่าย และรองรับมาตรฐาน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ต่างๆ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ที่นักพัฒนาใช้งานกันอยู่ในปัจจุบัน 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8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18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9151-9E80-4D9B-A6C1-FF90D990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+mn-cs"/>
              </a:rPr>
              <a:t>Software / Framework</a:t>
            </a:r>
            <a:endParaRPr lang="th-TH" b="1" dirty="0">
              <a:latin typeface="TH SarabunPSK" panose="020B0500040200020003" pitchFamily="34" charset="-34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59EAB2-D8FF-4E39-9186-987B0BDC8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800577"/>
              </p:ext>
            </p:extLst>
          </p:nvPr>
        </p:nvGraphicFramePr>
        <p:xfrm>
          <a:off x="838200" y="1324457"/>
          <a:ext cx="10515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438">
                  <a:extLst>
                    <a:ext uri="{9D8B030D-6E8A-4147-A177-3AD203B41FA5}">
                      <a16:colId xmlns:a16="http://schemas.microsoft.com/office/drawing/2014/main" val="195897168"/>
                    </a:ext>
                  </a:extLst>
                </a:gridCol>
                <a:gridCol w="7740162">
                  <a:extLst>
                    <a:ext uri="{9D8B030D-6E8A-4147-A177-3AD203B41FA5}">
                      <a16:colId xmlns:a16="http://schemas.microsoft.com/office/drawing/2014/main" val="2384052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H SarabunPSK" panose="020B0500040200020003" pitchFamily="34" charset="-34"/>
                          <a:cs typeface="+mn-cs"/>
                        </a:rPr>
                        <a:t>Software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+mn-cs"/>
                        </a:rPr>
                        <a:t>รายละเอียด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7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Material Design 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เป็นรูปแบบการออกแบบการใช้งานโปรแกรมประยุกต์ที่ถูกวางมาตรฐานขึ้นโดย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Google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เพื่อสร้างประสบการณ์การใช้งานโปรแกรมทั้งแบบเว็บไซต์และโปรแกรมประยุกต์ทั่วไป 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574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Google Map 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แสดงผลข้อมูลเชิงแผนที่ ได้แก่ข้อมูลทาง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GIS 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ต่างๆ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 ซึ่งระบบเองเน้นการใช้งาน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Google Map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ในการแสดงผล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Point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ของบ่อบาดาล และ ชั้นแผนที่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อื่นๆ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 ประกอบ (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Layer 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อื่นๆ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 แสดงด้วยรูปภาพประกอบบนแผนที่) 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0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Highchart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 5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Javascript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 Charts Framework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ที่สามารถแสดงผลข้อมูลได้ดี และสวยงาม มีความเร็วในการทำงานและมีเครื่องมือพร้อมกับรูปแบบการนำเสนอที่หลากหลาย เหมาะกับการนำมาใช้นำเสนอข้อมูลสถิติ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+mn-cs"/>
                        </a:rPr>
                        <a:t>ต่างๆ</a:t>
                      </a:r>
                      <a:endParaRPr lang="th-TH" dirty="0">
                        <a:latin typeface="TH SarabunPSK" panose="020B0500040200020003" pitchFamily="34" charset="-34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4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57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016808-F5A1-431C-B020-B0A44E8C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6092"/>
            <a:ext cx="10515600" cy="2852737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การใช้งานระบบสำหรับบุคคลทั่วไป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8840C-104D-4F34-8F8E-66D5B6618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Public IP : </a:t>
            </a:r>
            <a:r>
              <a:rPr lang="en-GB" sz="3600" dirty="0">
                <a:solidFill>
                  <a:srgbClr val="0070C0"/>
                </a:solidFill>
                <a:hlinkClick r:id="rId2"/>
              </a:rPr>
              <a:t>http://119.46.179.61</a:t>
            </a:r>
            <a:r>
              <a:rPr lang="th-TH" sz="3600" dirty="0">
                <a:solidFill>
                  <a:srgbClr val="0070C0"/>
                </a:solidFill>
              </a:rPr>
              <a:t> เข้าใช้งานจากเน็ตภายนอก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Intranet IP : </a:t>
            </a:r>
            <a:r>
              <a:rPr lang="en-US" sz="3600" dirty="0">
                <a:solidFill>
                  <a:srgbClr val="0070C0"/>
                </a:solidFill>
                <a:hlinkClick r:id="rId3"/>
              </a:rPr>
              <a:t>http://172.16.80.61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th-TH" sz="3600" dirty="0">
                <a:solidFill>
                  <a:srgbClr val="0070C0"/>
                </a:solidFill>
              </a:rPr>
              <a:t>เข้าใช้งานจากภายในกรมฯ</a:t>
            </a:r>
            <a:br>
              <a:rPr lang="en-GB" sz="3600" dirty="0">
                <a:solidFill>
                  <a:srgbClr val="0070C0"/>
                </a:solidFill>
              </a:rPr>
            </a:br>
            <a:endParaRPr lang="th-TH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21E51-1F5B-4891-A34F-330C2D04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ข้อมูลที่บุคคลทั่วไปเข้าถึงได้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33949-2C6F-42F2-BA00-C78DE594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ข้อมูลแสดงผลบนแผนที่ ข้อมูลตำแหน่ง ข้อมูลตรวจวัด ชั้นข้อมูล</a:t>
            </a:r>
            <a:r>
              <a:rPr lang="th-TH" dirty="0" err="1"/>
              <a:t>ต่างๆ</a:t>
            </a:r>
            <a:r>
              <a:rPr lang="th-TH" dirty="0"/>
              <a:t> และการแจ้งเตือน</a:t>
            </a:r>
          </a:p>
          <a:p>
            <a:r>
              <a:rPr lang="th-TH" dirty="0"/>
              <a:t>หน้ารับข้อมูลการแจ้งเตือนระดับน้ำ</a:t>
            </a:r>
          </a:p>
          <a:p>
            <a:r>
              <a:rPr lang="th-TH" dirty="0"/>
              <a:t>รายงาน</a:t>
            </a:r>
          </a:p>
          <a:p>
            <a:pPr lvl="1"/>
            <a:r>
              <a:rPr lang="th-TH" dirty="0"/>
              <a:t>ระดับน้ำ</a:t>
            </a:r>
          </a:p>
          <a:p>
            <a:pPr lvl="1"/>
            <a:r>
              <a:rPr lang="th-TH" dirty="0"/>
              <a:t>กราฟระดับน้ำเทียบสถิติย้อนหลัง</a:t>
            </a:r>
          </a:p>
          <a:p>
            <a:pPr lvl="1"/>
            <a:r>
              <a:rPr lang="th-TH" dirty="0"/>
              <a:t>คุณภาพน้ำ</a:t>
            </a:r>
          </a:p>
          <a:p>
            <a:pPr lvl="1"/>
            <a:r>
              <a:rPr lang="th-TH" dirty="0"/>
              <a:t>กราฟคุณภาพน้ำรายดัชนี</a:t>
            </a:r>
          </a:p>
        </p:txBody>
      </p:sp>
    </p:spTree>
    <p:extLst>
      <p:ext uri="{BB962C8B-B14F-4D97-AF65-F5344CB8AC3E}">
        <p14:creationId xmlns:p14="http://schemas.microsoft.com/office/powerpoint/2010/main" val="344161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1909</Words>
  <Application>Microsoft Office PowerPoint</Application>
  <PresentationFormat>Widescreen</PresentationFormat>
  <Paragraphs>293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Angsana New</vt:lpstr>
      <vt:lpstr>Arial</vt:lpstr>
      <vt:lpstr>Calibri</vt:lpstr>
      <vt:lpstr>Calibri Light</vt:lpstr>
      <vt:lpstr>Cordia New</vt:lpstr>
      <vt:lpstr>TH Sarabun New</vt:lpstr>
      <vt:lpstr>TH SarabunPSK</vt:lpstr>
      <vt:lpstr>Office Theme</vt:lpstr>
      <vt:lpstr>เว็บแสดงผลและการดูแลระบบ</vt:lpstr>
      <vt:lpstr>ระบบนำเสนอข้อมูลบ่อบาดาล</vt:lpstr>
      <vt:lpstr>ข้อมูลในระบบ</vt:lpstr>
      <vt:lpstr>การประมวลผลของข้อมูลในระบบ (Data flow)</vt:lpstr>
      <vt:lpstr>System Architecture</vt:lpstr>
      <vt:lpstr>Software / Framework</vt:lpstr>
      <vt:lpstr>Software / Framework</vt:lpstr>
      <vt:lpstr>การใช้งานระบบสำหรับบุคคลทั่วไป</vt:lpstr>
      <vt:lpstr>ข้อมูลที่บุคคลทั่วไปเข้าถึงได้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การใช้งานสำหรับเจ้าหน้าที่</vt:lpstr>
      <vt:lpstr>PowerPoint Presentation</vt:lpstr>
      <vt:lpstr>PowerPoint Presentation</vt:lpstr>
      <vt:lpstr>PowerPoint Presentation</vt:lpstr>
      <vt:lpstr>การใช้งานสำหรับผู้ดูแลระบบ</vt:lpstr>
      <vt:lpstr>ผู้ดูแลระบบสามารถเข้าใช้งานเพิ่มเติมจากเจ้าหน้าที่ดังนี้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ส่วนการทำงานภายในระบบ</vt:lpstr>
      <vt:lpstr>โปรแกรมและฐานข้อมูล</vt:lpstr>
      <vt:lpstr>โปรแกรมและฐานข้อมูล</vt:lpstr>
      <vt:lpstr>การรับข้อมูลจากสถานีตรวจวัด</vt:lpstr>
      <vt:lpstr>การประมวลผลข้อมูลแจ้งเตือน</vt:lpstr>
      <vt:lpstr>ตัวอย่างการแก้ไขการประมวลผลข้อมูลแจ้งเตือน</vt:lpstr>
      <vt:lpstr>ตัวอย่างข้อมูลแจ้งเตือนจากตาราง alarm_data</vt:lpstr>
      <vt:lpstr>การนำเข้า/ส่งออกข้อมูลกับระบบพสุธารา</vt:lpstr>
      <vt:lpstr>การนำเข้าข้อมูลภายนอก</vt:lpstr>
      <vt:lpstr>การนำเข้าข้อมูลตรวจวัดตรงสู่ฐานข้อมูลภายนอกด้วยระบบไฟล์</vt:lpstr>
      <vt:lpstr>การนำเข้าข้อมูลตรวจวัดตรงสู่ฐานข้อมูลภายนอกด้วยระบบไฟล์</vt:lpstr>
      <vt:lpstr>การนำเข้าข้อมูลตรวจวัดตรงสู่ฐานข้อมูลภายนอกด้วยระบบไฟล์</vt:lpstr>
      <vt:lpstr>การนำเข้าข้อมูลตรวจวัดตรงสู่ฐานข้อมูลภายนอกด้วยระบบไฟล์</vt:lpstr>
      <vt:lpstr>การนำเข้าข้อมูลตรวจวัดตรงสู่ฐานข้อมูลภายนอกด้วยระบบไฟล์</vt:lpstr>
      <vt:lpstr>แสดงผลชั้นข้อมูลแบบอื่นๆ ที่ Google Map รองรับ</vt:lpstr>
      <vt:lpstr>แสดงผลชั้นข้อมูลแบบอื่นๆ ที่ Google Map รองรับ</vt:lpstr>
      <vt:lpstr>แสดงผลชั้นข้อมูลแบบอื่นๆ ที่ Google Map รองรับ</vt:lpstr>
      <vt:lpstr>แสดงผลชั้นข้อมูลแบบอื่นๆ ที่ Google Map รองรับ</vt:lpstr>
      <vt:lpstr>แสดงผลชั้นข้อมูลแบบอื่นๆ ที่ Google Map รองรับ</vt:lpstr>
      <vt:lpstr>แสดงผลชั้นข้อมูลแบบอื่นๆ ที่ Google Map รองรับ</vt:lpstr>
      <vt:lpstr>การสำรองข้อมูลในระบบฐานข้อมูล</vt:lpstr>
      <vt:lpstr>การกู้คืนข้อมูลจากข้อมูลที่สำรองไว้</vt:lpstr>
      <vt:lpstr>การกู้คืนข้อมูล</vt:lpstr>
      <vt:lpstr>การกู้คืนข้อมูลจากข้อมูลที่สำรองไว้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Artit Pukprasit</dc:creator>
  <cp:lastModifiedBy>Artit Pukprasit</cp:lastModifiedBy>
  <cp:revision>3</cp:revision>
  <dcterms:created xsi:type="dcterms:W3CDTF">2018-07-10T02:59:30Z</dcterms:created>
  <dcterms:modified xsi:type="dcterms:W3CDTF">2018-07-20T07:39:09Z</dcterms:modified>
</cp:coreProperties>
</file>